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42"/>
  </p:notesMasterIdLst>
  <p:handoutMasterIdLst>
    <p:handoutMasterId r:id="rId43"/>
  </p:handoutMasterIdLst>
  <p:sldIdLst>
    <p:sldId id="256" r:id="rId2"/>
    <p:sldId id="427" r:id="rId3"/>
    <p:sldId id="384" r:id="rId4"/>
    <p:sldId id="428" r:id="rId5"/>
    <p:sldId id="392" r:id="rId6"/>
    <p:sldId id="413" r:id="rId7"/>
    <p:sldId id="378" r:id="rId8"/>
    <p:sldId id="385" r:id="rId9"/>
    <p:sldId id="399" r:id="rId10"/>
    <p:sldId id="416" r:id="rId11"/>
    <p:sldId id="418" r:id="rId12"/>
    <p:sldId id="386" r:id="rId13"/>
    <p:sldId id="419" r:id="rId14"/>
    <p:sldId id="401" r:id="rId15"/>
    <p:sldId id="402" r:id="rId16"/>
    <p:sldId id="429" r:id="rId17"/>
    <p:sldId id="422" r:id="rId18"/>
    <p:sldId id="366" r:id="rId19"/>
    <p:sldId id="421" r:id="rId20"/>
    <p:sldId id="348" r:id="rId21"/>
    <p:sldId id="389" r:id="rId22"/>
    <p:sldId id="420" r:id="rId23"/>
    <p:sldId id="430" r:id="rId24"/>
    <p:sldId id="352" r:id="rId25"/>
    <p:sldId id="376" r:id="rId26"/>
    <p:sldId id="383" r:id="rId27"/>
    <p:sldId id="434" r:id="rId28"/>
    <p:sldId id="411" r:id="rId29"/>
    <p:sldId id="387" r:id="rId30"/>
    <p:sldId id="423" r:id="rId31"/>
    <p:sldId id="424" r:id="rId32"/>
    <p:sldId id="431" r:id="rId33"/>
    <p:sldId id="361" r:id="rId34"/>
    <p:sldId id="351" r:id="rId35"/>
    <p:sldId id="388" r:id="rId36"/>
    <p:sldId id="432" r:id="rId37"/>
    <p:sldId id="425" r:id="rId38"/>
    <p:sldId id="435" r:id="rId39"/>
    <p:sldId id="436" r:id="rId40"/>
    <p:sldId id="43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1" autoAdjust="0"/>
    <p:restoredTop sz="58232" autoAdjust="0"/>
  </p:normalViewPr>
  <p:slideViewPr>
    <p:cSldViewPr snapToGrid="0">
      <p:cViewPr varScale="1">
        <p:scale>
          <a:sx n="66" d="100"/>
          <a:sy n="66" d="100"/>
        </p:scale>
        <p:origin x="17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/>
      <dgm:t>
        <a:bodyPr lIns="288000"/>
        <a:lstStyle/>
        <a:p>
          <a:r>
            <a:rPr lang="en-US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de </a:t>
          </a:r>
          <a:r>
            <a:rPr lang="en-US" sz="190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aprendizaje</a:t>
          </a:r>
          <a:r>
            <a:rPr lang="en-US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3
</a:t>
          </a:r>
          <a:r>
            <a:rPr lang="es-E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Aprenda a aplicar las mejores prácticas de los servicios de soporte de recuperación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140952D0-0E1D-4F48-9F16-53581487CFA0}">
      <dgm:prSet custT="1"/>
      <dgm:spPr/>
      <dgm:t>
        <a:bodyPr lIns="288000"/>
        <a:lstStyle/>
        <a:p>
          <a:r>
            <a:rPr lang="en-US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de </a:t>
          </a:r>
          <a:r>
            <a:rPr lang="en-US" sz="190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aprendizaje</a:t>
          </a:r>
          <a:r>
            <a:rPr lang="en-US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4</a:t>
          </a:r>
        </a:p>
        <a:p>
          <a:r>
            <a:rPr lang="es-E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Aprenda cómo la inclusión social y la promoción impactan la recuperación</a:t>
          </a:r>
          <a:br>
            <a:rPr lang="en-US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7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752A7BD7-592A-4828-A160-1B898C5EFA73}">
      <dgm:prSet custT="1"/>
      <dgm:spPr/>
      <dgm:t>
        <a:bodyPr lIns="288000"/>
        <a:lstStyle/>
        <a:p>
          <a:r>
            <a:rPr lang="en-US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de </a:t>
          </a:r>
          <a:r>
            <a:rPr lang="en-US" sz="190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aprendizaje</a:t>
          </a:r>
          <a:r>
            <a:rPr lang="en-US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2
</a:t>
          </a:r>
          <a:r>
            <a:rPr lang="es-E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Identificar los servicios relacionados con la integración comunitaria</a:t>
          </a:r>
          <a:endParaRPr lang="en-US" sz="1600" b="1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F2FD0A-F459-43F8-8E92-A7965832D9FB}" type="parTrans" cxnId="{1948E535-4B52-4119-8F52-21B0E3933467}">
      <dgm:prSet/>
      <dgm:spPr/>
      <dgm:t>
        <a:bodyPr/>
        <a:lstStyle/>
        <a:p>
          <a:endParaRPr lang="en-US"/>
        </a:p>
      </dgm:t>
    </dgm:pt>
    <dgm:pt modelId="{6AB685D6-A4C8-4FC1-B1D3-5E5287230A0F}" type="sibTrans" cxnId="{1948E535-4B52-4119-8F52-21B0E3933467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EE95FC5-CD6B-4A50-9262-DC414E16C3EA}">
      <dgm:prSet custT="1"/>
      <dgm:spPr/>
      <dgm:t>
        <a:bodyPr lIns="288000"/>
        <a:lstStyle/>
        <a:p>
          <a:r>
            <a:rPr lang="en-US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de </a:t>
          </a:r>
          <a:r>
            <a:rPr lang="en-US" sz="190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aprendizaje</a:t>
          </a:r>
          <a:r>
            <a:rPr lang="en-US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1
</a:t>
          </a:r>
          <a:r>
            <a:rPr lang="es-E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Identificar formas de involucrar los apoyos ambientales en el tratamiento y la recuperación general del individuo</a:t>
          </a:r>
          <a:r>
            <a:rPr lang="es-ES" sz="1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
</a:t>
          </a:r>
          <a:endParaRPr lang="en-US" sz="1700" b="1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4" custScaleX="106190" custLinFactNeighborX="-160" custLinFactNeighborY="-47"/>
      <dgm:spPr/>
    </dgm:pt>
    <dgm:pt modelId="{94E9EF1A-1D07-4210-9402-6C559E90358A}" type="pres">
      <dgm:prSet presAssocID="{C99EBBB1-E916-471C-83C9-ABE85B42AC26}" presName="sibTransNodeCircle" presStyleLbl="alignNode1" presStyleIdx="0" presStyleCnt="8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8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4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B00A4622-AE0E-4076-85DB-EF0445408AE5}" type="pres">
      <dgm:prSet presAssocID="{752A7BD7-592A-4828-A160-1B898C5EFA73}" presName="compositeNode" presStyleCnt="0">
        <dgm:presLayoutVars>
          <dgm:bulletEnabled val="1"/>
        </dgm:presLayoutVars>
      </dgm:prSet>
      <dgm:spPr/>
    </dgm:pt>
    <dgm:pt modelId="{0C3F367E-8502-4FE8-BAE7-DD0216BBE5F4}" type="pres">
      <dgm:prSet presAssocID="{752A7BD7-592A-4828-A160-1B898C5EFA73}" presName="bgRect" presStyleLbl="bgAccFollowNode1" presStyleIdx="1" presStyleCnt="4"/>
      <dgm:spPr/>
    </dgm:pt>
    <dgm:pt modelId="{64DEC11D-BC31-4708-AD6D-FCD869F29A77}" type="pres">
      <dgm:prSet presAssocID="{6AB685D6-A4C8-4FC1-B1D3-5E5287230A0F}" presName="sibTransNodeCircle" presStyleLbl="alignNode1" presStyleIdx="2" presStyleCnt="8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E2B2538A-D96F-4DCA-8CF3-F0FB434F3801}" type="pres">
      <dgm:prSet presAssocID="{752A7BD7-592A-4828-A160-1B898C5EFA73}" presName="bottomLine" presStyleLbl="alignNode1" presStyleIdx="3" presStyleCnt="8">
        <dgm:presLayoutVars/>
      </dgm:prSet>
      <dgm:spPr/>
    </dgm:pt>
    <dgm:pt modelId="{3EBFB89F-9498-48A7-B439-3463C1372F8F}" type="pres">
      <dgm:prSet presAssocID="{752A7BD7-592A-4828-A160-1B898C5EFA73}" presName="nodeText" presStyleLbl="bgAccFollowNode1" presStyleIdx="1" presStyleCnt="4">
        <dgm:presLayoutVars>
          <dgm:bulletEnabled val="1"/>
        </dgm:presLayoutVars>
      </dgm:prSet>
      <dgm:spPr/>
    </dgm:pt>
    <dgm:pt modelId="{37BC4521-70B3-472D-803F-5906DF931374}" type="pres">
      <dgm:prSet presAssocID="{6AB685D6-A4C8-4FC1-B1D3-5E5287230A0F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4"/>
      <dgm:spPr/>
    </dgm:pt>
    <dgm:pt modelId="{82EE2C17-F664-4616-8F76-97637F08E124}" type="pres">
      <dgm:prSet presAssocID="{A8E2FA08-4DD4-4654-A85D-9A99162D6201}" presName="sibTransNodeCircle" presStyleLbl="alignNode1" presStyleIdx="4" presStyleCnt="8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8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4">
        <dgm:presLayoutVars>
          <dgm:bulletEnabled val="1"/>
        </dgm:presLayoutVars>
      </dgm:prSet>
      <dgm:spPr/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4" custScaleX="105357"/>
      <dgm:spPr/>
    </dgm:pt>
    <dgm:pt modelId="{3CBA3CC0-D70A-4B98-9329-64604EDF25F0}" type="pres">
      <dgm:prSet presAssocID="{2804F27C-9BA9-4D07-AB02-74BE7DFA2C0E}" presName="sibTransNodeCircle" presStyleLbl="alignNode1" presStyleIdx="6" presStyleCnt="8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BE72261-3EB3-4585-8739-2FFBAED12B80}" type="pres">
      <dgm:prSet presAssocID="{140952D0-0E1D-4F48-9F16-53581487CFA0}" presName="bottomLine" presStyleLbl="alignNode1" presStyleIdx="7" presStyleCnt="8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D5A2F507-90D5-460B-80BB-87BD7F9D57AF}" type="presOf" srcId="{D0F07F19-1F50-4B42-A7A0-278DF9D25BB1}" destId="{C09B749D-9CF7-492C-B341-D9553818451B}" srcOrd="0" destOrd="0" presId="urn:microsoft.com/office/officeart/2016/7/layout/BasicLinearProcessNumbered#1"/>
    <dgm:cxn modelId="{28E4D10A-F1F3-471F-89B8-92B401F44890}" type="presOf" srcId="{2EE95FC5-CD6B-4A50-9262-DC414E16C3EA}" destId="{5947A689-FC4A-4FDF-BDDD-890A8474DEF9}" srcOrd="0" destOrd="0" presId="urn:microsoft.com/office/officeart/2016/7/layout/BasicLinearProcessNumbered#1"/>
    <dgm:cxn modelId="{2ACE2A10-9B11-4556-9270-A02CF2D7A97F}" type="presOf" srcId="{C99EBBB1-E916-471C-83C9-ABE85B42AC26}" destId="{94E9EF1A-1D07-4210-9402-6C559E90358A}" srcOrd="0" destOrd="0" presId="urn:microsoft.com/office/officeart/2016/7/layout/BasicLinearProcessNumbered#1"/>
    <dgm:cxn modelId="{1948E535-4B52-4119-8F52-21B0E3933467}" srcId="{D0F07F19-1F50-4B42-A7A0-278DF9D25BB1}" destId="{752A7BD7-592A-4828-A160-1B898C5EFA73}" srcOrd="1" destOrd="0" parTransId="{0FF2FD0A-F459-43F8-8E92-A7965832D9FB}" sibTransId="{6AB685D6-A4C8-4FC1-B1D3-5E5287230A0F}"/>
    <dgm:cxn modelId="{A708003A-5D6F-4795-AD15-DABCEE71B13D}" type="presOf" srcId="{2804F27C-9BA9-4D07-AB02-74BE7DFA2C0E}" destId="{3CBA3CC0-D70A-4B98-9329-64604EDF25F0}" srcOrd="0" destOrd="0" presId="urn:microsoft.com/office/officeart/2016/7/layout/BasicLinearProcessNumbered#1"/>
    <dgm:cxn modelId="{37C79A3D-E0A7-43EB-88C3-BD53166CD5DF}" type="presOf" srcId="{A8E2FA08-4DD4-4654-A85D-9A99162D6201}" destId="{82EE2C17-F664-4616-8F76-97637F08E124}" srcOrd="0" destOrd="0" presId="urn:microsoft.com/office/officeart/2016/7/layout/BasicLinearProcessNumbered#1"/>
    <dgm:cxn modelId="{E28E0C5D-8174-488F-8FEC-966835182BB2}" type="presOf" srcId="{752A7BD7-592A-4828-A160-1B898C5EFA73}" destId="{3EBFB89F-9498-48A7-B439-3463C1372F8F}" srcOrd="1" destOrd="0" presId="urn:microsoft.com/office/officeart/2016/7/layout/BasicLinearProcessNumbered#1"/>
    <dgm:cxn modelId="{C1AE9F45-3618-4FA1-A08C-21CF40613BA6}" type="presOf" srcId="{6AB685D6-A4C8-4FC1-B1D3-5E5287230A0F}" destId="{64DEC11D-BC31-4708-AD6D-FCD869F29A77}" srcOrd="0" destOrd="0" presId="urn:microsoft.com/office/officeart/2016/7/layout/BasicLinearProcessNumbered#1"/>
    <dgm:cxn modelId="{DE578A6D-AED8-410F-8359-9E8A3238A0BC}" type="presOf" srcId="{22625139-F93A-4F3F-A7AA-4923A01AEDF3}" destId="{83253AE2-89B5-4ADC-817A-FEF4E0BC4B49}" srcOrd="0" destOrd="0" presId="urn:microsoft.com/office/officeart/2016/7/layout/BasicLinearProcessNumbered#1"/>
    <dgm:cxn modelId="{8BD85750-92B7-4268-A9A3-930D0FDCB6C7}" type="presOf" srcId="{140952D0-0E1D-4F48-9F16-53581487CFA0}" destId="{64EF213D-B16C-4AC2-8183-B62F7FC17277}" srcOrd="1" destOrd="0" presId="urn:microsoft.com/office/officeart/2016/7/layout/BasicLinearProcessNumbered#1"/>
    <dgm:cxn modelId="{6CE92581-06DF-40AB-A861-0A6E645DCD9C}" type="presOf" srcId="{22625139-F93A-4F3F-A7AA-4923A01AEDF3}" destId="{BBF86657-8EAE-46E6-B25A-D2056AE50973}" srcOrd="1" destOrd="0" presId="urn:microsoft.com/office/officeart/2016/7/layout/BasicLinearProcessNumbered#1"/>
    <dgm:cxn modelId="{07EA7E85-E547-4ABF-A96F-39EEB03C83CB}" type="presOf" srcId="{2EE95FC5-CD6B-4A50-9262-DC414E16C3EA}" destId="{815671D8-22AE-4967-8461-EBC1C9F97F94}" srcOrd="1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B66E43DC-887B-47AF-960D-CB007910A19B}" type="presOf" srcId="{140952D0-0E1D-4F48-9F16-53581487CFA0}" destId="{7ACBA089-E576-4FF4-865F-C3BBF7659A23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4196F1EE-774E-4763-8B54-12E429663DBC}" type="presOf" srcId="{752A7BD7-592A-4828-A160-1B898C5EFA73}" destId="{0C3F367E-8502-4FE8-BAE7-DD0216BBE5F4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FC63F070-ABA6-4946-8BE4-6F73E24AB7BB}" type="presParOf" srcId="{C09B749D-9CF7-492C-B341-D9553818451B}" destId="{8EEF3829-836D-4E60-A9BC-8F0AD18883EE}" srcOrd="0" destOrd="0" presId="urn:microsoft.com/office/officeart/2016/7/layout/BasicLinearProcessNumbered#1"/>
    <dgm:cxn modelId="{370991B2-8294-4393-AF15-59049140AF8F}" type="presParOf" srcId="{8EEF3829-836D-4E60-A9BC-8F0AD18883EE}" destId="{5947A689-FC4A-4FDF-BDDD-890A8474DEF9}" srcOrd="0" destOrd="0" presId="urn:microsoft.com/office/officeart/2016/7/layout/BasicLinearProcessNumbered#1"/>
    <dgm:cxn modelId="{124C5F4E-E66B-4DE5-A974-96948BBB0CA2}" type="presParOf" srcId="{8EEF3829-836D-4E60-A9BC-8F0AD18883EE}" destId="{94E9EF1A-1D07-4210-9402-6C559E90358A}" srcOrd="1" destOrd="0" presId="urn:microsoft.com/office/officeart/2016/7/layout/BasicLinearProcessNumbered#1"/>
    <dgm:cxn modelId="{05A72AC2-84EB-4F4F-A8DF-CA634E9452D9}" type="presParOf" srcId="{8EEF3829-836D-4E60-A9BC-8F0AD18883EE}" destId="{B9E74D06-8974-46A7-BDE8-CAC0846523DB}" srcOrd="2" destOrd="0" presId="urn:microsoft.com/office/officeart/2016/7/layout/BasicLinearProcessNumbered#1"/>
    <dgm:cxn modelId="{83BE1C52-C826-4E9C-990D-4086FD13E792}" type="presParOf" srcId="{8EEF3829-836D-4E60-A9BC-8F0AD18883EE}" destId="{815671D8-22AE-4967-8461-EBC1C9F97F94}" srcOrd="3" destOrd="0" presId="urn:microsoft.com/office/officeart/2016/7/layout/BasicLinearProcessNumbered#1"/>
    <dgm:cxn modelId="{5FC436FF-B8EE-4E35-B920-47CEDD077F73}" type="presParOf" srcId="{C09B749D-9CF7-492C-B341-D9553818451B}" destId="{4345A606-3100-40DC-847D-F26F8DFFB0A4}" srcOrd="1" destOrd="0" presId="urn:microsoft.com/office/officeart/2016/7/layout/BasicLinearProcessNumbered#1"/>
    <dgm:cxn modelId="{16C2AD3F-B80A-47ED-8A25-707C3FBF0115}" type="presParOf" srcId="{C09B749D-9CF7-492C-B341-D9553818451B}" destId="{B00A4622-AE0E-4076-85DB-EF0445408AE5}" srcOrd="2" destOrd="0" presId="urn:microsoft.com/office/officeart/2016/7/layout/BasicLinearProcessNumbered#1"/>
    <dgm:cxn modelId="{040CCF03-A90B-456F-A279-756F729146DD}" type="presParOf" srcId="{B00A4622-AE0E-4076-85DB-EF0445408AE5}" destId="{0C3F367E-8502-4FE8-BAE7-DD0216BBE5F4}" srcOrd="0" destOrd="0" presId="urn:microsoft.com/office/officeart/2016/7/layout/BasicLinearProcessNumbered#1"/>
    <dgm:cxn modelId="{BC2692C4-8697-4D6D-B50A-FEEFD4E7B019}" type="presParOf" srcId="{B00A4622-AE0E-4076-85DB-EF0445408AE5}" destId="{64DEC11D-BC31-4708-AD6D-FCD869F29A77}" srcOrd="1" destOrd="0" presId="urn:microsoft.com/office/officeart/2016/7/layout/BasicLinearProcessNumbered#1"/>
    <dgm:cxn modelId="{7ADA28BC-3DE9-404A-BEC9-20C9B8269DA8}" type="presParOf" srcId="{B00A4622-AE0E-4076-85DB-EF0445408AE5}" destId="{E2B2538A-D96F-4DCA-8CF3-F0FB434F3801}" srcOrd="2" destOrd="0" presId="urn:microsoft.com/office/officeart/2016/7/layout/BasicLinearProcessNumbered#1"/>
    <dgm:cxn modelId="{52CAC3F4-4C7A-4E4B-84F6-C20BF4361F08}" type="presParOf" srcId="{B00A4622-AE0E-4076-85DB-EF0445408AE5}" destId="{3EBFB89F-9498-48A7-B439-3463C1372F8F}" srcOrd="3" destOrd="0" presId="urn:microsoft.com/office/officeart/2016/7/layout/BasicLinearProcessNumbered#1"/>
    <dgm:cxn modelId="{EF6157AF-9E04-4C1C-94B6-CF89017F33DA}" type="presParOf" srcId="{C09B749D-9CF7-492C-B341-D9553818451B}" destId="{37BC4521-70B3-472D-803F-5906DF931374}" srcOrd="3" destOrd="0" presId="urn:microsoft.com/office/officeart/2016/7/layout/BasicLinearProcessNumbered#1"/>
    <dgm:cxn modelId="{E575A77B-AEF0-4729-9604-B9194152F45C}" type="presParOf" srcId="{C09B749D-9CF7-492C-B341-D9553818451B}" destId="{5419C900-3474-4480-82CB-923AF8027A48}" srcOrd="4" destOrd="0" presId="urn:microsoft.com/office/officeart/2016/7/layout/BasicLinearProcessNumbered#1"/>
    <dgm:cxn modelId="{8402D532-8714-4C9A-BAA2-684F31B94752}" type="presParOf" srcId="{5419C900-3474-4480-82CB-923AF8027A48}" destId="{83253AE2-89B5-4ADC-817A-FEF4E0BC4B49}" srcOrd="0" destOrd="0" presId="urn:microsoft.com/office/officeart/2016/7/layout/BasicLinearProcessNumbered#1"/>
    <dgm:cxn modelId="{298E947C-894F-49EB-AE3F-3E99B8E23BA7}" type="presParOf" srcId="{5419C900-3474-4480-82CB-923AF8027A48}" destId="{82EE2C17-F664-4616-8F76-97637F08E124}" srcOrd="1" destOrd="0" presId="urn:microsoft.com/office/officeart/2016/7/layout/BasicLinearProcessNumbered#1"/>
    <dgm:cxn modelId="{3277C384-0176-4D2F-8326-211062AA4247}" type="presParOf" srcId="{5419C900-3474-4480-82CB-923AF8027A48}" destId="{96383FDE-483E-4E6D-B151-4FC41C065094}" srcOrd="2" destOrd="0" presId="urn:microsoft.com/office/officeart/2016/7/layout/BasicLinearProcessNumbered#1"/>
    <dgm:cxn modelId="{EE6611FA-11ED-4055-9FD0-18E73C5700C5}" type="presParOf" srcId="{5419C900-3474-4480-82CB-923AF8027A48}" destId="{BBF86657-8EAE-46E6-B25A-D2056AE50973}" srcOrd="3" destOrd="0" presId="urn:microsoft.com/office/officeart/2016/7/layout/BasicLinearProcessNumbered#1"/>
    <dgm:cxn modelId="{DD794051-C53D-4C5F-81EB-69EE26898016}" type="presParOf" srcId="{C09B749D-9CF7-492C-B341-D9553818451B}" destId="{8DC76FCE-F8A0-43BB-94B0-26867DA9F629}" srcOrd="5" destOrd="0" presId="urn:microsoft.com/office/officeart/2016/7/layout/BasicLinearProcessNumbered#1"/>
    <dgm:cxn modelId="{7E8A32F1-F4EE-4A6E-B832-8B1DA12D6A39}" type="presParOf" srcId="{C09B749D-9CF7-492C-B341-D9553818451B}" destId="{46746BF8-8C13-403D-B74A-6BA79A7FA811}" srcOrd="6" destOrd="0" presId="urn:microsoft.com/office/officeart/2016/7/layout/BasicLinearProcessNumbered#1"/>
    <dgm:cxn modelId="{92F2BEFD-5D39-4570-9287-1F5910F6DFD5}" type="presParOf" srcId="{46746BF8-8C13-403D-B74A-6BA79A7FA811}" destId="{7ACBA089-E576-4FF4-865F-C3BBF7659A23}" srcOrd="0" destOrd="0" presId="urn:microsoft.com/office/officeart/2016/7/layout/BasicLinearProcessNumbered#1"/>
    <dgm:cxn modelId="{B3DA91EC-93E3-4846-B3BA-693585EED27F}" type="presParOf" srcId="{46746BF8-8C13-403D-B74A-6BA79A7FA811}" destId="{3CBA3CC0-D70A-4B98-9329-64604EDF25F0}" srcOrd="1" destOrd="0" presId="urn:microsoft.com/office/officeart/2016/7/layout/BasicLinearProcessNumbered#1"/>
    <dgm:cxn modelId="{9DBB5693-56EA-476C-805D-485BE9E0E7C5}" type="presParOf" srcId="{46746BF8-8C13-403D-B74A-6BA79A7FA811}" destId="{5BE72261-3EB3-4585-8739-2FFBAED12B80}" srcOrd="2" destOrd="0" presId="urn:microsoft.com/office/officeart/2016/7/layout/BasicLinearProcessNumbered#1"/>
    <dgm:cxn modelId="{16340C7C-5ACA-4B3D-BD6B-90E4B765648C}" type="presParOf" srcId="{46746BF8-8C13-403D-B74A-6BA79A7FA811}" destId="{64EF213D-B16C-4AC2-8183-B62F7FC17277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129E67-426A-4DD5-958E-C5904147595C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9DF1DF-B95F-4067-B4E6-AFE97C5B394F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Crear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8E30AE68-FAFD-4BFA-8423-0E03F4BA95E1}" type="parTrans" cxnId="{D662CE09-0086-4BD1-B63E-5C45B7237B6D}">
      <dgm:prSet/>
      <dgm:spPr/>
      <dgm:t>
        <a:bodyPr/>
        <a:lstStyle/>
        <a:p>
          <a:endParaRPr lang="en-US"/>
        </a:p>
      </dgm:t>
    </dgm:pt>
    <dgm:pt modelId="{5C1CCACA-093D-4668-9A13-8C689874F0CB}" type="sibTrans" cxnId="{D662CE09-0086-4BD1-B63E-5C45B7237B6D}">
      <dgm:prSet/>
      <dgm:spPr/>
      <dgm:t>
        <a:bodyPr/>
        <a:lstStyle/>
        <a:p>
          <a:endParaRPr lang="en-US"/>
        </a:p>
      </dgm:t>
    </dgm:pt>
    <dgm:pt modelId="{9AB2F539-8ED0-4D72-A505-E46A6E5D762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un espacio para que el individuo que recibe servicios sea el </a:t>
          </a:r>
          <a:r>
            <a:rPr lang="es-ES" sz="24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co-creador</a:t>
          </a:r>
          <a:r>
            <a: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en el desarrollo de la programación centrada en la persona</a:t>
          </a: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D2EF240-19DA-4A7A-AAE5-EE903F782765}" type="parTrans" cxnId="{7F5B3FE3-539A-4526-8AF5-FD500A5AC3CA}">
      <dgm:prSet/>
      <dgm:spPr/>
      <dgm:t>
        <a:bodyPr/>
        <a:lstStyle/>
        <a:p>
          <a:endParaRPr lang="en-US"/>
        </a:p>
      </dgm:t>
    </dgm:pt>
    <dgm:pt modelId="{274737B1-2459-49BF-ACE4-31D8C7DAC48A}" type="sibTrans" cxnId="{7F5B3FE3-539A-4526-8AF5-FD500A5AC3CA}">
      <dgm:prSet/>
      <dgm:spPr/>
      <dgm:t>
        <a:bodyPr/>
        <a:lstStyle/>
        <a:p>
          <a:endParaRPr lang="en-US"/>
        </a:p>
      </dgm:t>
    </dgm:pt>
    <dgm:pt modelId="{882BFB64-C231-4066-9900-F286FD5DC227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Aprender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C1188BD5-8CA7-4EFD-967C-B170423AD6E8}" type="parTrans" cxnId="{072D0410-7593-4716-95A5-6E4A7342B39F}">
      <dgm:prSet/>
      <dgm:spPr/>
      <dgm:t>
        <a:bodyPr/>
        <a:lstStyle/>
        <a:p>
          <a:endParaRPr lang="en-US"/>
        </a:p>
      </dgm:t>
    </dgm:pt>
    <dgm:pt modelId="{A69E91C9-ADF8-436F-8283-94097EE8294E}" type="sibTrans" cxnId="{072D0410-7593-4716-95A5-6E4A7342B39F}">
      <dgm:prSet/>
      <dgm:spPr/>
      <dgm:t>
        <a:bodyPr/>
        <a:lstStyle/>
        <a:p>
          <a:endParaRPr lang="en-US"/>
        </a:p>
      </dgm:t>
    </dgm:pt>
    <dgm:pt modelId="{D95982F0-9006-41E0-8483-7228F8D2245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 individuos con experiencia vivida</a:t>
          </a: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5FAF0A0-8648-4163-AC4B-20EE74947A65}" type="parTrans" cxnId="{44F2CE89-C1D7-4517-AE9B-D5450FD37A90}">
      <dgm:prSet/>
      <dgm:spPr/>
      <dgm:t>
        <a:bodyPr/>
        <a:lstStyle/>
        <a:p>
          <a:endParaRPr lang="en-US"/>
        </a:p>
      </dgm:t>
    </dgm:pt>
    <dgm:pt modelId="{C8DB2013-122C-4DB0-9956-EF94764E5738}" type="sibTrans" cxnId="{44F2CE89-C1D7-4517-AE9B-D5450FD37A90}">
      <dgm:prSet/>
      <dgm:spPr/>
      <dgm:t>
        <a:bodyPr/>
        <a:lstStyle/>
        <a:p>
          <a:endParaRPr lang="en-US"/>
        </a:p>
      </dgm:t>
    </dgm:pt>
    <dgm:pt modelId="{56FCB77A-552F-42B0-8F9D-683A42890540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Priorizar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EE3E038B-DE28-4B02-8ECA-63FFB0597B9F}" type="parTrans" cxnId="{DB930FD9-5046-4B2E-A38A-87DF619DC88B}">
      <dgm:prSet/>
      <dgm:spPr/>
      <dgm:t>
        <a:bodyPr/>
        <a:lstStyle/>
        <a:p>
          <a:endParaRPr lang="en-US"/>
        </a:p>
      </dgm:t>
    </dgm:pt>
    <dgm:pt modelId="{7758979B-EAEE-41D1-94C5-3AA5CA24C3FB}" type="sibTrans" cxnId="{DB930FD9-5046-4B2E-A38A-87DF619DC88B}">
      <dgm:prSet/>
      <dgm:spPr/>
      <dgm:t>
        <a:bodyPr/>
        <a:lstStyle/>
        <a:p>
          <a:endParaRPr lang="en-US"/>
        </a:p>
      </dgm:t>
    </dgm:pt>
    <dgm:pt modelId="{387D360A-90C8-41FA-8394-CE4B112C724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salud conductual en el lugar de trabajo</a:t>
          </a:r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22663E9-4F04-47FE-B2CA-A993CD3CAE1E}" type="parTrans" cxnId="{E75F10BD-5CCA-4D16-BD3B-2A5BFFC71944}">
      <dgm:prSet/>
      <dgm:spPr/>
      <dgm:t>
        <a:bodyPr/>
        <a:lstStyle/>
        <a:p>
          <a:endParaRPr lang="en-US"/>
        </a:p>
      </dgm:t>
    </dgm:pt>
    <dgm:pt modelId="{F11C98AD-8AA8-481B-A62E-58EDC1438D8B}" type="sibTrans" cxnId="{E75F10BD-5CCA-4D16-BD3B-2A5BFFC71944}">
      <dgm:prSet/>
      <dgm:spPr/>
      <dgm:t>
        <a:bodyPr/>
        <a:lstStyle/>
        <a:p>
          <a:endParaRPr lang="en-US"/>
        </a:p>
      </dgm:t>
    </dgm:pt>
    <dgm:pt modelId="{06989EFE-7A77-4753-8396-AD3DD310B20E}" type="pres">
      <dgm:prSet presAssocID="{45129E67-426A-4DD5-958E-C5904147595C}" presName="Name0" presStyleCnt="0">
        <dgm:presLayoutVars>
          <dgm:dir/>
          <dgm:animLvl val="lvl"/>
          <dgm:resizeHandles val="exact"/>
        </dgm:presLayoutVars>
      </dgm:prSet>
      <dgm:spPr/>
    </dgm:pt>
    <dgm:pt modelId="{44EC5EC0-8F61-456C-9CDA-CB3A44973E6C}" type="pres">
      <dgm:prSet presAssocID="{349DF1DF-B95F-4067-B4E6-AFE97C5B394F}" presName="linNode" presStyleCnt="0"/>
      <dgm:spPr/>
    </dgm:pt>
    <dgm:pt modelId="{76EBB150-768B-4F80-99F6-DDDEA3735D43}" type="pres">
      <dgm:prSet presAssocID="{349DF1DF-B95F-4067-B4E6-AFE97C5B394F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E160640F-7D05-4EAB-993D-2E103797A986}" type="pres">
      <dgm:prSet presAssocID="{349DF1DF-B95F-4067-B4E6-AFE97C5B394F}" presName="descendantText" presStyleLbl="alignNode1" presStyleIdx="0" presStyleCnt="3" custLinFactNeighborX="0" custLinFactNeighborY="1615">
        <dgm:presLayoutVars>
          <dgm:bulletEnabled/>
        </dgm:presLayoutVars>
      </dgm:prSet>
      <dgm:spPr/>
    </dgm:pt>
    <dgm:pt modelId="{FD4877B8-E1F6-4408-BCD1-2312BCE51A9A}" type="pres">
      <dgm:prSet presAssocID="{5C1CCACA-093D-4668-9A13-8C689874F0CB}" presName="sp" presStyleCnt="0"/>
      <dgm:spPr/>
    </dgm:pt>
    <dgm:pt modelId="{98E1C184-B6A7-488D-BD8E-1DB8867F1E9F}" type="pres">
      <dgm:prSet presAssocID="{882BFB64-C231-4066-9900-F286FD5DC227}" presName="linNode" presStyleCnt="0"/>
      <dgm:spPr/>
    </dgm:pt>
    <dgm:pt modelId="{081A7198-1A02-4A0A-9932-5CFE6E32F7CB}" type="pres">
      <dgm:prSet presAssocID="{882BFB64-C231-4066-9900-F286FD5DC227}" presName="parentText" presStyleLbl="solidFgAcc1" presStyleIdx="1" presStyleCnt="3" custLinFactNeighborX="-2501" custLinFactNeighborY="-483">
        <dgm:presLayoutVars>
          <dgm:chMax val="1"/>
          <dgm:bulletEnabled/>
        </dgm:presLayoutVars>
      </dgm:prSet>
      <dgm:spPr/>
    </dgm:pt>
    <dgm:pt modelId="{ADAF90F7-247D-4931-812B-47D7E2E85D18}" type="pres">
      <dgm:prSet presAssocID="{882BFB64-C231-4066-9900-F286FD5DC227}" presName="descendantText" presStyleLbl="alignNode1" presStyleIdx="1" presStyleCnt="3">
        <dgm:presLayoutVars>
          <dgm:bulletEnabled/>
        </dgm:presLayoutVars>
      </dgm:prSet>
      <dgm:spPr/>
    </dgm:pt>
    <dgm:pt modelId="{885D1A70-31A4-4FE8-BE65-E9F1180E34D9}" type="pres">
      <dgm:prSet presAssocID="{A69E91C9-ADF8-436F-8283-94097EE8294E}" presName="sp" presStyleCnt="0"/>
      <dgm:spPr/>
    </dgm:pt>
    <dgm:pt modelId="{A9BC36B7-C5ED-4184-908E-18CFAF6FBC23}" type="pres">
      <dgm:prSet presAssocID="{56FCB77A-552F-42B0-8F9D-683A42890540}" presName="linNode" presStyleCnt="0"/>
      <dgm:spPr/>
    </dgm:pt>
    <dgm:pt modelId="{58C9408B-2DE2-4EE9-BC11-CCDB0D1108AC}" type="pres">
      <dgm:prSet presAssocID="{56FCB77A-552F-42B0-8F9D-683A42890540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CF55FB28-37F3-4BE3-92AC-F44CAA07ADA9}" type="pres">
      <dgm:prSet presAssocID="{56FCB77A-552F-42B0-8F9D-683A42890540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D662CE09-0086-4BD1-B63E-5C45B7237B6D}" srcId="{45129E67-426A-4DD5-958E-C5904147595C}" destId="{349DF1DF-B95F-4067-B4E6-AFE97C5B394F}" srcOrd="0" destOrd="0" parTransId="{8E30AE68-FAFD-4BFA-8423-0E03F4BA95E1}" sibTransId="{5C1CCACA-093D-4668-9A13-8C689874F0CB}"/>
    <dgm:cxn modelId="{072D0410-7593-4716-95A5-6E4A7342B39F}" srcId="{45129E67-426A-4DD5-958E-C5904147595C}" destId="{882BFB64-C231-4066-9900-F286FD5DC227}" srcOrd="1" destOrd="0" parTransId="{C1188BD5-8CA7-4EFD-967C-B170423AD6E8}" sibTransId="{A69E91C9-ADF8-436F-8283-94097EE8294E}"/>
    <dgm:cxn modelId="{B8715921-B1E5-4F23-A3D6-B6E9208DF41C}" type="presOf" srcId="{45129E67-426A-4DD5-958E-C5904147595C}" destId="{06989EFE-7A77-4753-8396-AD3DD310B20E}" srcOrd="0" destOrd="0" presId="urn:microsoft.com/office/officeart/2016/7/layout/VerticalHollowActionList"/>
    <dgm:cxn modelId="{38DB323A-1C80-46AD-977A-620E3114A5E1}" type="presOf" srcId="{9AB2F539-8ED0-4D72-A505-E46A6E5D762B}" destId="{E160640F-7D05-4EAB-993D-2E103797A986}" srcOrd="0" destOrd="0" presId="urn:microsoft.com/office/officeart/2016/7/layout/VerticalHollowActionList"/>
    <dgm:cxn modelId="{7BBCB56A-185F-47F2-82A7-B4180AEB7072}" type="presOf" srcId="{D95982F0-9006-41E0-8483-7228F8D2245D}" destId="{ADAF90F7-247D-4931-812B-47D7E2E85D18}" srcOrd="0" destOrd="0" presId="urn:microsoft.com/office/officeart/2016/7/layout/VerticalHollowActionList"/>
    <dgm:cxn modelId="{33BFEA71-F7B7-43CA-A897-C55D678E8EA0}" type="presOf" srcId="{387D360A-90C8-41FA-8394-CE4B112C724F}" destId="{CF55FB28-37F3-4BE3-92AC-F44CAA07ADA9}" srcOrd="0" destOrd="0" presId="urn:microsoft.com/office/officeart/2016/7/layout/VerticalHollowActionList"/>
    <dgm:cxn modelId="{44F2CE89-C1D7-4517-AE9B-D5450FD37A90}" srcId="{882BFB64-C231-4066-9900-F286FD5DC227}" destId="{D95982F0-9006-41E0-8483-7228F8D2245D}" srcOrd="0" destOrd="0" parTransId="{D5FAF0A0-8648-4163-AC4B-20EE74947A65}" sibTransId="{C8DB2013-122C-4DB0-9956-EF94764E5738}"/>
    <dgm:cxn modelId="{433335A8-E1BF-4C50-81A3-7FD719911142}" type="presOf" srcId="{349DF1DF-B95F-4067-B4E6-AFE97C5B394F}" destId="{76EBB150-768B-4F80-99F6-DDDEA3735D43}" srcOrd="0" destOrd="0" presId="urn:microsoft.com/office/officeart/2016/7/layout/VerticalHollowActionList"/>
    <dgm:cxn modelId="{651011B1-2E89-4442-ABA4-5914825AF346}" type="presOf" srcId="{882BFB64-C231-4066-9900-F286FD5DC227}" destId="{081A7198-1A02-4A0A-9932-5CFE6E32F7CB}" srcOrd="0" destOrd="0" presId="urn:microsoft.com/office/officeart/2016/7/layout/VerticalHollowActionList"/>
    <dgm:cxn modelId="{88B8F7B5-EA0F-4E3A-8603-8A3AF0B8CD48}" type="presOf" srcId="{56FCB77A-552F-42B0-8F9D-683A42890540}" destId="{58C9408B-2DE2-4EE9-BC11-CCDB0D1108AC}" srcOrd="0" destOrd="0" presId="urn:microsoft.com/office/officeart/2016/7/layout/VerticalHollowActionList"/>
    <dgm:cxn modelId="{E75F10BD-5CCA-4D16-BD3B-2A5BFFC71944}" srcId="{56FCB77A-552F-42B0-8F9D-683A42890540}" destId="{387D360A-90C8-41FA-8394-CE4B112C724F}" srcOrd="0" destOrd="0" parTransId="{A22663E9-4F04-47FE-B2CA-A993CD3CAE1E}" sibTransId="{F11C98AD-8AA8-481B-A62E-58EDC1438D8B}"/>
    <dgm:cxn modelId="{DB930FD9-5046-4B2E-A38A-87DF619DC88B}" srcId="{45129E67-426A-4DD5-958E-C5904147595C}" destId="{56FCB77A-552F-42B0-8F9D-683A42890540}" srcOrd="2" destOrd="0" parTransId="{EE3E038B-DE28-4B02-8ECA-63FFB0597B9F}" sibTransId="{7758979B-EAEE-41D1-94C5-3AA5CA24C3FB}"/>
    <dgm:cxn modelId="{7F5B3FE3-539A-4526-8AF5-FD500A5AC3CA}" srcId="{349DF1DF-B95F-4067-B4E6-AFE97C5B394F}" destId="{9AB2F539-8ED0-4D72-A505-E46A6E5D762B}" srcOrd="0" destOrd="0" parTransId="{AD2EF240-19DA-4A7A-AAE5-EE903F782765}" sibTransId="{274737B1-2459-49BF-ACE4-31D8C7DAC48A}"/>
    <dgm:cxn modelId="{B80C1B27-F79A-4137-BFAD-F0B23D5EA99B}" type="presParOf" srcId="{06989EFE-7A77-4753-8396-AD3DD310B20E}" destId="{44EC5EC0-8F61-456C-9CDA-CB3A44973E6C}" srcOrd="0" destOrd="0" presId="urn:microsoft.com/office/officeart/2016/7/layout/VerticalHollowActionList"/>
    <dgm:cxn modelId="{69245814-B3F2-4B37-A78D-415ED92B0DB6}" type="presParOf" srcId="{44EC5EC0-8F61-456C-9CDA-CB3A44973E6C}" destId="{76EBB150-768B-4F80-99F6-DDDEA3735D43}" srcOrd="0" destOrd="0" presId="urn:microsoft.com/office/officeart/2016/7/layout/VerticalHollowActionList"/>
    <dgm:cxn modelId="{E70FA229-5AFE-406A-8214-3D95771EDBC6}" type="presParOf" srcId="{44EC5EC0-8F61-456C-9CDA-CB3A44973E6C}" destId="{E160640F-7D05-4EAB-993D-2E103797A986}" srcOrd="1" destOrd="0" presId="urn:microsoft.com/office/officeart/2016/7/layout/VerticalHollowActionList"/>
    <dgm:cxn modelId="{9570A610-0727-4DEE-B60F-D429F0D717FA}" type="presParOf" srcId="{06989EFE-7A77-4753-8396-AD3DD310B20E}" destId="{FD4877B8-E1F6-4408-BCD1-2312BCE51A9A}" srcOrd="1" destOrd="0" presId="urn:microsoft.com/office/officeart/2016/7/layout/VerticalHollowActionList"/>
    <dgm:cxn modelId="{8F7D82F2-5C6B-4577-A4FB-BBC2C61B3141}" type="presParOf" srcId="{06989EFE-7A77-4753-8396-AD3DD310B20E}" destId="{98E1C184-B6A7-488D-BD8E-1DB8867F1E9F}" srcOrd="2" destOrd="0" presId="urn:microsoft.com/office/officeart/2016/7/layout/VerticalHollowActionList"/>
    <dgm:cxn modelId="{3276831A-C94C-46B2-AA81-179A5379A28F}" type="presParOf" srcId="{98E1C184-B6A7-488D-BD8E-1DB8867F1E9F}" destId="{081A7198-1A02-4A0A-9932-5CFE6E32F7CB}" srcOrd="0" destOrd="0" presId="urn:microsoft.com/office/officeart/2016/7/layout/VerticalHollowActionList"/>
    <dgm:cxn modelId="{2456D9EF-2F5D-4ADC-BD0E-574CCEC070C1}" type="presParOf" srcId="{98E1C184-B6A7-488D-BD8E-1DB8867F1E9F}" destId="{ADAF90F7-247D-4931-812B-47D7E2E85D18}" srcOrd="1" destOrd="0" presId="urn:microsoft.com/office/officeart/2016/7/layout/VerticalHollowActionList"/>
    <dgm:cxn modelId="{78E35957-146A-42FF-8DAD-CCF7CE28B337}" type="presParOf" srcId="{06989EFE-7A77-4753-8396-AD3DD310B20E}" destId="{885D1A70-31A4-4FE8-BE65-E9F1180E34D9}" srcOrd="3" destOrd="0" presId="urn:microsoft.com/office/officeart/2016/7/layout/VerticalHollowActionList"/>
    <dgm:cxn modelId="{E6709C7C-C791-4C84-B00B-6FA52DA1EA2C}" type="presParOf" srcId="{06989EFE-7A77-4753-8396-AD3DD310B20E}" destId="{A9BC36B7-C5ED-4184-908E-18CFAF6FBC23}" srcOrd="4" destOrd="0" presId="urn:microsoft.com/office/officeart/2016/7/layout/VerticalHollowActionList"/>
    <dgm:cxn modelId="{C9B5D206-DF93-4939-B632-51407D1AED96}" type="presParOf" srcId="{A9BC36B7-C5ED-4184-908E-18CFAF6FBC23}" destId="{58C9408B-2DE2-4EE9-BC11-CCDB0D1108AC}" srcOrd="0" destOrd="0" presId="urn:microsoft.com/office/officeart/2016/7/layout/VerticalHollowActionList"/>
    <dgm:cxn modelId="{3B7EC600-0E0F-4316-AC95-C05BA7155333}" type="presParOf" srcId="{A9BC36B7-C5ED-4184-908E-18CFAF6FBC23}" destId="{CF55FB28-37F3-4BE3-92AC-F44CAA07ADA9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129E67-426A-4DD5-958E-C5904147595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9DF1DF-B95F-4067-B4E6-AFE97C5B394F}">
      <dgm:prSet custT="1"/>
      <dgm:spPr/>
      <dgm:t>
        <a:bodyPr/>
        <a:lstStyle/>
        <a:p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Ser
</a:t>
          </a:r>
        </a:p>
      </dgm:t>
    </dgm:pt>
    <dgm:pt modelId="{8E30AE68-FAFD-4BFA-8423-0E03F4BA95E1}" type="parTrans" cxnId="{D662CE09-0086-4BD1-B63E-5C45B7237B6D}">
      <dgm:prSet/>
      <dgm:spPr/>
      <dgm:t>
        <a:bodyPr/>
        <a:lstStyle/>
        <a:p>
          <a:endParaRPr lang="en-US"/>
        </a:p>
      </dgm:t>
    </dgm:pt>
    <dgm:pt modelId="{5C1CCACA-093D-4668-9A13-8C689874F0CB}" type="sibTrans" cxnId="{D662CE09-0086-4BD1-B63E-5C45B7237B6D}">
      <dgm:prSet/>
      <dgm:spPr/>
      <dgm:t>
        <a:bodyPr/>
        <a:lstStyle/>
        <a:p>
          <a:endParaRPr lang="en-US"/>
        </a:p>
      </dgm:t>
    </dgm:pt>
    <dgm:pt modelId="{D95982F0-9006-41E0-8483-7228F8D2245D}">
      <dgm:prSet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el estigma dentro de la agencia y la comunidad al usar el lenguaje de la persona primero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5FAF0A0-8648-4163-AC4B-20EE74947A65}" type="parTrans" cxnId="{44F2CE89-C1D7-4517-AE9B-D5450FD37A90}">
      <dgm:prSet/>
      <dgm:spPr/>
      <dgm:t>
        <a:bodyPr/>
        <a:lstStyle/>
        <a:p>
          <a:endParaRPr lang="en-US"/>
        </a:p>
      </dgm:t>
    </dgm:pt>
    <dgm:pt modelId="{C8DB2013-122C-4DB0-9956-EF94764E5738}" type="sibTrans" cxnId="{44F2CE89-C1D7-4517-AE9B-D5450FD37A90}">
      <dgm:prSet/>
      <dgm:spPr/>
      <dgm:t>
        <a:bodyPr/>
        <a:lstStyle/>
        <a:p>
          <a:endParaRPr lang="en-US"/>
        </a:p>
      </dgm:t>
    </dgm:pt>
    <dgm:pt modelId="{56FCB77A-552F-42B0-8F9D-683A42890540}">
      <dgm:prSet custT="1"/>
      <dgm:spPr/>
      <dgm:t>
        <a:bodyPr/>
        <a:lstStyle/>
        <a:p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Crear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EE3E038B-DE28-4B02-8ECA-63FFB0597B9F}" type="parTrans" cxnId="{DB930FD9-5046-4B2E-A38A-87DF619DC88B}">
      <dgm:prSet/>
      <dgm:spPr/>
      <dgm:t>
        <a:bodyPr/>
        <a:lstStyle/>
        <a:p>
          <a:endParaRPr lang="en-US"/>
        </a:p>
      </dgm:t>
    </dgm:pt>
    <dgm:pt modelId="{7758979B-EAEE-41D1-94C5-3AA5CA24C3FB}" type="sibTrans" cxnId="{DB930FD9-5046-4B2E-A38A-87DF619DC88B}">
      <dgm:prSet/>
      <dgm:spPr/>
      <dgm:t>
        <a:bodyPr/>
        <a:lstStyle/>
        <a:p>
          <a:endParaRPr lang="en-US"/>
        </a:p>
      </dgm:t>
    </dgm:pt>
    <dgm:pt modelId="{387D360A-90C8-41FA-8394-CE4B112C724F}">
      <dgm:prSet custT="1"/>
      <dgm:spPr/>
      <dgm:t>
        <a:bodyPr/>
        <a:lstStyle/>
        <a:p>
          <a:endParaRPr lang="es-ES" sz="20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Una cultura y un lenguaje de esperanza para fomentar un sentido de pertenencia
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2663E9-4F04-47FE-B2CA-A993CD3CAE1E}" type="parTrans" cxnId="{E75F10BD-5CCA-4D16-BD3B-2A5BFFC71944}">
      <dgm:prSet/>
      <dgm:spPr/>
      <dgm:t>
        <a:bodyPr/>
        <a:lstStyle/>
        <a:p>
          <a:endParaRPr lang="en-US"/>
        </a:p>
      </dgm:t>
    </dgm:pt>
    <dgm:pt modelId="{F11C98AD-8AA8-481B-A62E-58EDC1438D8B}" type="sibTrans" cxnId="{E75F10BD-5CCA-4D16-BD3B-2A5BFFC71944}">
      <dgm:prSet/>
      <dgm:spPr/>
      <dgm:t>
        <a:bodyPr/>
        <a:lstStyle/>
        <a:p>
          <a:endParaRPr lang="en-US"/>
        </a:p>
      </dgm:t>
    </dgm:pt>
    <dgm:pt modelId="{882BFB64-C231-4066-9900-F286FD5DC227}">
      <dgm:prSet custT="1"/>
      <dgm:spPr/>
      <dgm:t>
        <a:bodyPr/>
        <a:lstStyle/>
        <a:p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Reducir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A69E91C9-ADF8-436F-8283-94097EE8294E}" type="sibTrans" cxnId="{072D0410-7593-4716-95A5-6E4A7342B39F}">
      <dgm:prSet/>
      <dgm:spPr/>
      <dgm:t>
        <a:bodyPr/>
        <a:lstStyle/>
        <a:p>
          <a:endParaRPr lang="en-US"/>
        </a:p>
      </dgm:t>
    </dgm:pt>
    <dgm:pt modelId="{C1188BD5-8CA7-4EFD-967C-B170423AD6E8}" type="parTrans" cxnId="{072D0410-7593-4716-95A5-6E4A7342B39F}">
      <dgm:prSet/>
      <dgm:spPr/>
      <dgm:t>
        <a:bodyPr/>
        <a:lstStyle/>
        <a:p>
          <a:endParaRPr lang="en-US"/>
        </a:p>
      </dgm:t>
    </dgm:pt>
    <dgm:pt modelId="{9AB2F539-8ED0-4D72-A505-E46A6E5D762B}">
      <dgm:prSet custT="1"/>
      <dgm:spPr/>
      <dgm:t>
        <a:bodyPr/>
        <a:lstStyle/>
        <a:p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Sin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prejuicios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274737B1-2459-49BF-ACE4-31D8C7DAC48A}" type="sibTrans" cxnId="{7F5B3FE3-539A-4526-8AF5-FD500A5AC3CA}">
      <dgm:prSet/>
      <dgm:spPr/>
      <dgm:t>
        <a:bodyPr/>
        <a:lstStyle/>
        <a:p>
          <a:endParaRPr lang="en-US"/>
        </a:p>
      </dgm:t>
    </dgm:pt>
    <dgm:pt modelId="{AD2EF240-19DA-4A7A-AAE5-EE903F782765}" type="parTrans" cxnId="{7F5B3FE3-539A-4526-8AF5-FD500A5AC3CA}">
      <dgm:prSet/>
      <dgm:spPr/>
      <dgm:t>
        <a:bodyPr/>
        <a:lstStyle/>
        <a:p>
          <a:endParaRPr lang="en-US"/>
        </a:p>
      </dgm:t>
    </dgm:pt>
    <dgm:pt modelId="{39D4BE3B-65C4-440A-B7DC-5130A51F598A}" type="pres">
      <dgm:prSet presAssocID="{45129E67-426A-4DD5-958E-C5904147595C}" presName="Name0" presStyleCnt="0">
        <dgm:presLayoutVars>
          <dgm:dir/>
          <dgm:animLvl val="lvl"/>
          <dgm:resizeHandles val="exact"/>
        </dgm:presLayoutVars>
      </dgm:prSet>
      <dgm:spPr/>
    </dgm:pt>
    <dgm:pt modelId="{9B14AB9C-ABEA-45E6-A227-BAA7D2418CD3}" type="pres">
      <dgm:prSet presAssocID="{56FCB77A-552F-42B0-8F9D-683A42890540}" presName="boxAndChildren" presStyleCnt="0"/>
      <dgm:spPr/>
    </dgm:pt>
    <dgm:pt modelId="{688DD59A-5B8B-4569-90DC-B74E7C2D84FB}" type="pres">
      <dgm:prSet presAssocID="{56FCB77A-552F-42B0-8F9D-683A42890540}" presName="parentTextBox" presStyleLbl="alignNode1" presStyleIdx="0" presStyleCnt="3"/>
      <dgm:spPr/>
    </dgm:pt>
    <dgm:pt modelId="{7788325B-F9DB-4DB3-A366-EC7AE69C00B8}" type="pres">
      <dgm:prSet presAssocID="{56FCB77A-552F-42B0-8F9D-683A42890540}" presName="descendantBox" presStyleLbl="bgAccFollowNode1" presStyleIdx="0" presStyleCnt="3" custLinFactNeighborX="2606" custLinFactNeighborY="4186"/>
      <dgm:spPr/>
    </dgm:pt>
    <dgm:pt modelId="{53BAEEA7-4E61-44D7-AACC-8706FE8F6A84}" type="pres">
      <dgm:prSet presAssocID="{A69E91C9-ADF8-436F-8283-94097EE8294E}" presName="sp" presStyleCnt="0"/>
      <dgm:spPr/>
    </dgm:pt>
    <dgm:pt modelId="{7186288A-B616-4F65-9BD6-C346883A2BB3}" type="pres">
      <dgm:prSet presAssocID="{882BFB64-C231-4066-9900-F286FD5DC227}" presName="arrowAndChildren" presStyleCnt="0"/>
      <dgm:spPr/>
    </dgm:pt>
    <dgm:pt modelId="{D9878E44-7B45-4132-AC41-43E29D636C35}" type="pres">
      <dgm:prSet presAssocID="{882BFB64-C231-4066-9900-F286FD5DC227}" presName="parentTextArrow" presStyleLbl="node1" presStyleIdx="0" presStyleCnt="0"/>
      <dgm:spPr/>
    </dgm:pt>
    <dgm:pt modelId="{6D359160-3FBD-4069-A4E5-B224A7CBC8D4}" type="pres">
      <dgm:prSet presAssocID="{882BFB64-C231-4066-9900-F286FD5DC227}" presName="arrow" presStyleLbl="alignNode1" presStyleIdx="1" presStyleCnt="3"/>
      <dgm:spPr/>
    </dgm:pt>
    <dgm:pt modelId="{3A36980A-16DC-461B-810F-DEF3FFFE1DBC}" type="pres">
      <dgm:prSet presAssocID="{882BFB64-C231-4066-9900-F286FD5DC227}" presName="descendantArrow" presStyleLbl="bgAccFollowNode1" presStyleIdx="1" presStyleCnt="3"/>
      <dgm:spPr/>
    </dgm:pt>
    <dgm:pt modelId="{2D1178DB-4A7E-446A-980E-B97313D79042}" type="pres">
      <dgm:prSet presAssocID="{5C1CCACA-093D-4668-9A13-8C689874F0CB}" presName="sp" presStyleCnt="0"/>
      <dgm:spPr/>
    </dgm:pt>
    <dgm:pt modelId="{3776DC21-7E8B-41F5-B871-ADCC8E0F2C23}" type="pres">
      <dgm:prSet presAssocID="{349DF1DF-B95F-4067-B4E6-AFE97C5B394F}" presName="arrowAndChildren" presStyleCnt="0"/>
      <dgm:spPr/>
    </dgm:pt>
    <dgm:pt modelId="{64EAE2FC-A47E-427A-8651-8A97738224CE}" type="pres">
      <dgm:prSet presAssocID="{349DF1DF-B95F-4067-B4E6-AFE97C5B394F}" presName="parentTextArrow" presStyleLbl="node1" presStyleIdx="0" presStyleCnt="0"/>
      <dgm:spPr/>
    </dgm:pt>
    <dgm:pt modelId="{BC16902D-6ADE-473D-A653-B965B8B55CC5}" type="pres">
      <dgm:prSet presAssocID="{349DF1DF-B95F-4067-B4E6-AFE97C5B394F}" presName="arrow" presStyleLbl="alignNode1" presStyleIdx="2" presStyleCnt="3" custLinFactNeighborX="-27584" custLinFactNeighborY="479"/>
      <dgm:spPr/>
    </dgm:pt>
    <dgm:pt modelId="{70DD1B10-7839-4005-9E03-58543480A958}" type="pres">
      <dgm:prSet presAssocID="{349DF1DF-B95F-4067-B4E6-AFE97C5B394F}" presName="descendantArrow" presStyleLbl="bgAccFollowNode1" presStyleIdx="2" presStyleCnt="3"/>
      <dgm:spPr/>
    </dgm:pt>
  </dgm:ptLst>
  <dgm:cxnLst>
    <dgm:cxn modelId="{D662CE09-0086-4BD1-B63E-5C45B7237B6D}" srcId="{45129E67-426A-4DD5-958E-C5904147595C}" destId="{349DF1DF-B95F-4067-B4E6-AFE97C5B394F}" srcOrd="0" destOrd="0" parTransId="{8E30AE68-FAFD-4BFA-8423-0E03F4BA95E1}" sibTransId="{5C1CCACA-093D-4668-9A13-8C689874F0CB}"/>
    <dgm:cxn modelId="{072D0410-7593-4716-95A5-6E4A7342B39F}" srcId="{45129E67-426A-4DD5-958E-C5904147595C}" destId="{882BFB64-C231-4066-9900-F286FD5DC227}" srcOrd="1" destOrd="0" parTransId="{C1188BD5-8CA7-4EFD-967C-B170423AD6E8}" sibTransId="{A69E91C9-ADF8-436F-8283-94097EE8294E}"/>
    <dgm:cxn modelId="{1BF67512-1D0E-4D68-A276-10D3FC7E3327}" type="presOf" srcId="{882BFB64-C231-4066-9900-F286FD5DC227}" destId="{6D359160-3FBD-4069-A4E5-B224A7CBC8D4}" srcOrd="1" destOrd="0" presId="urn:microsoft.com/office/officeart/2016/7/layout/VerticalDownArrowProcess"/>
    <dgm:cxn modelId="{8D43381D-06CF-4AF2-80DC-4AEDB588F896}" type="presOf" srcId="{9AB2F539-8ED0-4D72-A505-E46A6E5D762B}" destId="{70DD1B10-7839-4005-9E03-58543480A958}" srcOrd="0" destOrd="0" presId="urn:microsoft.com/office/officeart/2016/7/layout/VerticalDownArrowProcess"/>
    <dgm:cxn modelId="{E5DC1F26-3498-4992-B2FC-4251A5555DDF}" type="presOf" srcId="{45129E67-426A-4DD5-958E-C5904147595C}" destId="{39D4BE3B-65C4-440A-B7DC-5130A51F598A}" srcOrd="0" destOrd="0" presId="urn:microsoft.com/office/officeart/2016/7/layout/VerticalDownArrowProcess"/>
    <dgm:cxn modelId="{D2BD6F2C-6692-4911-B304-A27E145EC8C2}" type="presOf" srcId="{56FCB77A-552F-42B0-8F9D-683A42890540}" destId="{688DD59A-5B8B-4569-90DC-B74E7C2D84FB}" srcOrd="0" destOrd="0" presId="urn:microsoft.com/office/officeart/2016/7/layout/VerticalDownArrowProcess"/>
    <dgm:cxn modelId="{11958F30-32E4-449E-9B9B-BFA11E07D120}" type="presOf" srcId="{D95982F0-9006-41E0-8483-7228F8D2245D}" destId="{3A36980A-16DC-461B-810F-DEF3FFFE1DBC}" srcOrd="0" destOrd="0" presId="urn:microsoft.com/office/officeart/2016/7/layout/VerticalDownArrowProcess"/>
    <dgm:cxn modelId="{44F2CE89-C1D7-4517-AE9B-D5450FD37A90}" srcId="{882BFB64-C231-4066-9900-F286FD5DC227}" destId="{D95982F0-9006-41E0-8483-7228F8D2245D}" srcOrd="0" destOrd="0" parTransId="{D5FAF0A0-8648-4163-AC4B-20EE74947A65}" sibTransId="{C8DB2013-122C-4DB0-9956-EF94764E5738}"/>
    <dgm:cxn modelId="{EE8E3F9C-2510-43EB-875B-EAD475388FEE}" type="presOf" srcId="{882BFB64-C231-4066-9900-F286FD5DC227}" destId="{D9878E44-7B45-4132-AC41-43E29D636C35}" srcOrd="0" destOrd="0" presId="urn:microsoft.com/office/officeart/2016/7/layout/VerticalDownArrowProcess"/>
    <dgm:cxn modelId="{6E87B9AC-A741-4D1D-B12A-59D692B18430}" type="presOf" srcId="{349DF1DF-B95F-4067-B4E6-AFE97C5B394F}" destId="{BC16902D-6ADE-473D-A653-B965B8B55CC5}" srcOrd="1" destOrd="0" presId="urn:microsoft.com/office/officeart/2016/7/layout/VerticalDownArrowProcess"/>
    <dgm:cxn modelId="{B16F68B2-89ED-4CC0-B7F6-BEA3B6F653FC}" type="presOf" srcId="{387D360A-90C8-41FA-8394-CE4B112C724F}" destId="{7788325B-F9DB-4DB3-A366-EC7AE69C00B8}" srcOrd="0" destOrd="0" presId="urn:microsoft.com/office/officeart/2016/7/layout/VerticalDownArrowProcess"/>
    <dgm:cxn modelId="{E75F10BD-5CCA-4D16-BD3B-2A5BFFC71944}" srcId="{56FCB77A-552F-42B0-8F9D-683A42890540}" destId="{387D360A-90C8-41FA-8394-CE4B112C724F}" srcOrd="0" destOrd="0" parTransId="{A22663E9-4F04-47FE-B2CA-A993CD3CAE1E}" sibTransId="{F11C98AD-8AA8-481B-A62E-58EDC1438D8B}"/>
    <dgm:cxn modelId="{D864E1CC-0CA0-4416-B256-CD70FF1AA77C}" type="presOf" srcId="{349DF1DF-B95F-4067-B4E6-AFE97C5B394F}" destId="{64EAE2FC-A47E-427A-8651-8A97738224CE}" srcOrd="0" destOrd="0" presId="urn:microsoft.com/office/officeart/2016/7/layout/VerticalDownArrowProcess"/>
    <dgm:cxn modelId="{DB930FD9-5046-4B2E-A38A-87DF619DC88B}" srcId="{45129E67-426A-4DD5-958E-C5904147595C}" destId="{56FCB77A-552F-42B0-8F9D-683A42890540}" srcOrd="2" destOrd="0" parTransId="{EE3E038B-DE28-4B02-8ECA-63FFB0597B9F}" sibTransId="{7758979B-EAEE-41D1-94C5-3AA5CA24C3FB}"/>
    <dgm:cxn modelId="{7F5B3FE3-539A-4526-8AF5-FD500A5AC3CA}" srcId="{349DF1DF-B95F-4067-B4E6-AFE97C5B394F}" destId="{9AB2F539-8ED0-4D72-A505-E46A6E5D762B}" srcOrd="0" destOrd="0" parTransId="{AD2EF240-19DA-4A7A-AAE5-EE903F782765}" sibTransId="{274737B1-2459-49BF-ACE4-31D8C7DAC48A}"/>
    <dgm:cxn modelId="{A4141402-2887-4061-BDE8-12C9DA73092C}" type="presParOf" srcId="{39D4BE3B-65C4-440A-B7DC-5130A51F598A}" destId="{9B14AB9C-ABEA-45E6-A227-BAA7D2418CD3}" srcOrd="0" destOrd="0" presId="urn:microsoft.com/office/officeart/2016/7/layout/VerticalDownArrowProcess"/>
    <dgm:cxn modelId="{D8944B78-23D3-45C2-886A-6023CBC6A26C}" type="presParOf" srcId="{9B14AB9C-ABEA-45E6-A227-BAA7D2418CD3}" destId="{688DD59A-5B8B-4569-90DC-B74E7C2D84FB}" srcOrd="0" destOrd="0" presId="urn:microsoft.com/office/officeart/2016/7/layout/VerticalDownArrowProcess"/>
    <dgm:cxn modelId="{EC14A964-D853-4A0A-AE8A-BDBE9469DE18}" type="presParOf" srcId="{9B14AB9C-ABEA-45E6-A227-BAA7D2418CD3}" destId="{7788325B-F9DB-4DB3-A366-EC7AE69C00B8}" srcOrd="1" destOrd="0" presId="urn:microsoft.com/office/officeart/2016/7/layout/VerticalDownArrowProcess"/>
    <dgm:cxn modelId="{A18BF135-93A2-4C21-9844-B8262BB26D13}" type="presParOf" srcId="{39D4BE3B-65C4-440A-B7DC-5130A51F598A}" destId="{53BAEEA7-4E61-44D7-AACC-8706FE8F6A84}" srcOrd="1" destOrd="0" presId="urn:microsoft.com/office/officeart/2016/7/layout/VerticalDownArrowProcess"/>
    <dgm:cxn modelId="{596569E8-4C0D-469C-9E89-5EFE4F868626}" type="presParOf" srcId="{39D4BE3B-65C4-440A-B7DC-5130A51F598A}" destId="{7186288A-B616-4F65-9BD6-C346883A2BB3}" srcOrd="2" destOrd="0" presId="urn:microsoft.com/office/officeart/2016/7/layout/VerticalDownArrowProcess"/>
    <dgm:cxn modelId="{18499473-CD17-4D7E-9F40-A35A411679DD}" type="presParOf" srcId="{7186288A-B616-4F65-9BD6-C346883A2BB3}" destId="{D9878E44-7B45-4132-AC41-43E29D636C35}" srcOrd="0" destOrd="0" presId="urn:microsoft.com/office/officeart/2016/7/layout/VerticalDownArrowProcess"/>
    <dgm:cxn modelId="{A0B289DD-6871-46E8-9653-F67DE41BD07C}" type="presParOf" srcId="{7186288A-B616-4F65-9BD6-C346883A2BB3}" destId="{6D359160-3FBD-4069-A4E5-B224A7CBC8D4}" srcOrd="1" destOrd="0" presId="urn:microsoft.com/office/officeart/2016/7/layout/VerticalDownArrowProcess"/>
    <dgm:cxn modelId="{FDC8C45C-270C-40D4-B0A5-A0F900981D59}" type="presParOf" srcId="{7186288A-B616-4F65-9BD6-C346883A2BB3}" destId="{3A36980A-16DC-461B-810F-DEF3FFFE1DBC}" srcOrd="2" destOrd="0" presId="urn:microsoft.com/office/officeart/2016/7/layout/VerticalDownArrowProcess"/>
    <dgm:cxn modelId="{49343D70-8C1E-44E0-B56A-87485A209EFA}" type="presParOf" srcId="{39D4BE3B-65C4-440A-B7DC-5130A51F598A}" destId="{2D1178DB-4A7E-446A-980E-B97313D79042}" srcOrd="3" destOrd="0" presId="urn:microsoft.com/office/officeart/2016/7/layout/VerticalDownArrowProcess"/>
    <dgm:cxn modelId="{97E55B29-EAA4-4C67-A3EA-4F74EF9AA73D}" type="presParOf" srcId="{39D4BE3B-65C4-440A-B7DC-5130A51F598A}" destId="{3776DC21-7E8B-41F5-B871-ADCC8E0F2C23}" srcOrd="4" destOrd="0" presId="urn:microsoft.com/office/officeart/2016/7/layout/VerticalDownArrowProcess"/>
    <dgm:cxn modelId="{1F50F56D-1830-435A-B572-E5D4550ABBCA}" type="presParOf" srcId="{3776DC21-7E8B-41F5-B871-ADCC8E0F2C23}" destId="{64EAE2FC-A47E-427A-8651-8A97738224CE}" srcOrd="0" destOrd="0" presId="urn:microsoft.com/office/officeart/2016/7/layout/VerticalDownArrowProcess"/>
    <dgm:cxn modelId="{5BB5FF53-E14A-4757-8429-0172B7FE879A}" type="presParOf" srcId="{3776DC21-7E8B-41F5-B871-ADCC8E0F2C23}" destId="{BC16902D-6ADE-473D-A653-B965B8B55CC5}" srcOrd="1" destOrd="0" presId="urn:microsoft.com/office/officeart/2016/7/layout/VerticalDownArrowProcess"/>
    <dgm:cxn modelId="{FECA392C-43A1-49F7-94CB-4D0502619533}" type="presParOf" srcId="{3776DC21-7E8B-41F5-B871-ADCC8E0F2C23}" destId="{70DD1B10-7839-4005-9E03-58543480A95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F2D8A7-2B52-4AA8-9691-46BF51D37B7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96B91A-2F50-40F1-AED4-E06DC2053FEF}">
      <dgm:prSet custT="1"/>
      <dgm:spPr/>
      <dgm:t>
        <a:bodyPr/>
        <a:lstStyle/>
        <a:p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Reconocer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0FD56618-0576-4A56-A2C4-57294305671D}" type="parTrans" cxnId="{F07CAAD5-CF37-46B3-84E3-640CDEB82136}">
      <dgm:prSet/>
      <dgm:spPr/>
      <dgm:t>
        <a:bodyPr/>
        <a:lstStyle/>
        <a:p>
          <a:endParaRPr lang="en-US"/>
        </a:p>
      </dgm:t>
    </dgm:pt>
    <dgm:pt modelId="{05F762F1-79D2-4023-9CCD-3A4FFC0BB9C1}" type="sibTrans" cxnId="{F07CAAD5-CF37-46B3-84E3-640CDEB82136}">
      <dgm:prSet/>
      <dgm:spPr/>
      <dgm:t>
        <a:bodyPr/>
        <a:lstStyle/>
        <a:p>
          <a:endParaRPr lang="en-US"/>
        </a:p>
      </dgm:t>
    </dgm:pt>
    <dgm:pt modelId="{D752AA9B-F4E2-4105-974A-C376A7BFF17B}">
      <dgm:prSet custT="1"/>
      <dgm:spPr/>
      <dgm:t>
        <a:bodyPr/>
        <a:lstStyle/>
        <a:p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Reconocer (con consentimiento personal) la familia definida y los cuidadores, y los círculos de apoyo de la persona atendida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4BC4F5-1A44-4157-A49E-11AB843FBFCC}" type="parTrans" cxnId="{CA2CFDEC-9644-4636-AEF0-1FE57A9806DE}">
      <dgm:prSet/>
      <dgm:spPr/>
      <dgm:t>
        <a:bodyPr/>
        <a:lstStyle/>
        <a:p>
          <a:endParaRPr lang="en-US"/>
        </a:p>
      </dgm:t>
    </dgm:pt>
    <dgm:pt modelId="{F1189848-F809-4C25-A072-19B173AD0C19}" type="sibTrans" cxnId="{CA2CFDEC-9644-4636-AEF0-1FE57A9806DE}">
      <dgm:prSet/>
      <dgm:spPr/>
      <dgm:t>
        <a:bodyPr/>
        <a:lstStyle/>
        <a:p>
          <a:endParaRPr lang="en-US"/>
        </a:p>
      </dgm:t>
    </dgm:pt>
    <dgm:pt modelId="{5A9BE625-73F6-4CF8-88D2-D82B82C04ABF}">
      <dgm:prSet custT="1"/>
      <dgm:spPr/>
      <dgm:t>
        <a:bodyPr/>
        <a:lstStyle/>
        <a:p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Ofrecer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8D3A4C23-61E8-4A92-A5B7-FB9C6E2889F3}" type="parTrans" cxnId="{1B575B5E-74BE-49CA-9F39-592529E05F23}">
      <dgm:prSet/>
      <dgm:spPr/>
      <dgm:t>
        <a:bodyPr/>
        <a:lstStyle/>
        <a:p>
          <a:endParaRPr lang="en-US"/>
        </a:p>
      </dgm:t>
    </dgm:pt>
    <dgm:pt modelId="{F12808AE-55A6-46D1-864E-38D22A773CA7}" type="sibTrans" cxnId="{1B575B5E-74BE-49CA-9F39-592529E05F23}">
      <dgm:prSet/>
      <dgm:spPr/>
      <dgm:t>
        <a:bodyPr/>
        <a:lstStyle/>
        <a:p>
          <a:endParaRPr lang="en-US"/>
        </a:p>
      </dgm:t>
    </dgm:pt>
    <dgm:pt modelId="{A512901B-DDAE-4D35-AF4B-47C7AC7DEEC3}">
      <dgm:prSet custT="1"/>
      <dgm:spPr/>
      <dgm:t>
        <a:bodyPr/>
        <a:lstStyle/>
        <a:p>
          <a:r>
            <a:rPr lang="es-ES" sz="2200" dirty="0">
              <a:latin typeface="Calibri" panose="020F0502020204030204" pitchFamily="34" charset="0"/>
              <a:cs typeface="Calibri" panose="020F0502020204030204" pitchFamily="34" charset="0"/>
            </a:rPr>
            <a:t>Ofrecer eventos de recuperación y programas de apoyo que fomenten la comunicación saludable, las relaciones saludables y fomenten la participación saludable de la comunidad 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8CF3C2-8DEA-4D60-9758-6918B0D2035E}" type="parTrans" cxnId="{1ED682E3-EB09-4F49-A2E0-89E468F35D6A}">
      <dgm:prSet/>
      <dgm:spPr/>
      <dgm:t>
        <a:bodyPr/>
        <a:lstStyle/>
        <a:p>
          <a:endParaRPr lang="en-US"/>
        </a:p>
      </dgm:t>
    </dgm:pt>
    <dgm:pt modelId="{6C2E580F-6E36-4B14-AD76-CD8BE0B5124C}" type="sibTrans" cxnId="{1ED682E3-EB09-4F49-A2E0-89E468F35D6A}">
      <dgm:prSet/>
      <dgm:spPr/>
      <dgm:t>
        <a:bodyPr/>
        <a:lstStyle/>
        <a:p>
          <a:endParaRPr lang="en-US"/>
        </a:p>
      </dgm:t>
    </dgm:pt>
    <dgm:pt modelId="{B7C299FE-D5F4-42E4-98A8-B369BC507EF6}">
      <dgm:prSet custT="1"/>
      <dgm:spPr/>
      <dgm:t>
        <a:bodyPr/>
        <a:lstStyle/>
        <a:p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Asistir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7EE90D69-A2EB-4B33-812E-A6D533488D1B}" type="parTrans" cxnId="{64188975-5039-44B0-96C7-D8652D682A37}">
      <dgm:prSet/>
      <dgm:spPr/>
      <dgm:t>
        <a:bodyPr/>
        <a:lstStyle/>
        <a:p>
          <a:endParaRPr lang="en-US"/>
        </a:p>
      </dgm:t>
    </dgm:pt>
    <dgm:pt modelId="{32CF9F5B-F6DC-4A8B-A805-5D8B8A7AB5F7}" type="sibTrans" cxnId="{64188975-5039-44B0-96C7-D8652D682A37}">
      <dgm:prSet/>
      <dgm:spPr/>
      <dgm:t>
        <a:bodyPr/>
        <a:lstStyle/>
        <a:p>
          <a:endParaRPr lang="en-US"/>
        </a:p>
      </dgm:t>
    </dgm:pt>
    <dgm:pt modelId="{84FC4758-776F-4444-993C-D86279E1AB39}" type="pres">
      <dgm:prSet presAssocID="{71F2D8A7-2B52-4AA8-9691-46BF51D37B72}" presName="linear" presStyleCnt="0">
        <dgm:presLayoutVars>
          <dgm:dir/>
          <dgm:animLvl val="lvl"/>
          <dgm:resizeHandles val="exact"/>
        </dgm:presLayoutVars>
      </dgm:prSet>
      <dgm:spPr/>
    </dgm:pt>
    <dgm:pt modelId="{6CFD296D-1A0A-4919-9259-A39916651343}" type="pres">
      <dgm:prSet presAssocID="{EC96B91A-2F50-40F1-AED4-E06DC2053FEF}" presName="parentLin" presStyleCnt="0"/>
      <dgm:spPr/>
    </dgm:pt>
    <dgm:pt modelId="{346AFFB9-9BB6-48C3-AC23-7E9A44C28751}" type="pres">
      <dgm:prSet presAssocID="{EC96B91A-2F50-40F1-AED4-E06DC2053FEF}" presName="parentLeftMargin" presStyleLbl="node1" presStyleIdx="0" presStyleCnt="3"/>
      <dgm:spPr/>
    </dgm:pt>
    <dgm:pt modelId="{D73AE422-3C96-4A95-8B7C-53169F95C11E}" type="pres">
      <dgm:prSet presAssocID="{EC96B91A-2F50-40F1-AED4-E06DC2053F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1B03C9-439D-4023-B7B1-F38B768AFF63}" type="pres">
      <dgm:prSet presAssocID="{EC96B91A-2F50-40F1-AED4-E06DC2053FEF}" presName="negativeSpace" presStyleCnt="0"/>
      <dgm:spPr/>
    </dgm:pt>
    <dgm:pt modelId="{25C03031-8514-4B39-97DF-016C1559EE8F}" type="pres">
      <dgm:prSet presAssocID="{EC96B91A-2F50-40F1-AED4-E06DC2053FEF}" presName="childText" presStyleLbl="conFgAcc1" presStyleIdx="0" presStyleCnt="3">
        <dgm:presLayoutVars>
          <dgm:bulletEnabled val="1"/>
        </dgm:presLayoutVars>
      </dgm:prSet>
      <dgm:spPr/>
    </dgm:pt>
    <dgm:pt modelId="{E03646D6-7600-4398-B9CA-A6E0923D7478}" type="pres">
      <dgm:prSet presAssocID="{05F762F1-79D2-4023-9CCD-3A4FFC0BB9C1}" presName="spaceBetweenRectangles" presStyleCnt="0"/>
      <dgm:spPr/>
    </dgm:pt>
    <dgm:pt modelId="{012EF87A-6330-4BE6-96CE-5D3A8AECC35D}" type="pres">
      <dgm:prSet presAssocID="{5A9BE625-73F6-4CF8-88D2-D82B82C04ABF}" presName="parentLin" presStyleCnt="0"/>
      <dgm:spPr/>
    </dgm:pt>
    <dgm:pt modelId="{0DCE52FB-13CD-4E60-8881-369CD2A92149}" type="pres">
      <dgm:prSet presAssocID="{5A9BE625-73F6-4CF8-88D2-D82B82C04ABF}" presName="parentLeftMargin" presStyleLbl="node1" presStyleIdx="0" presStyleCnt="3"/>
      <dgm:spPr/>
    </dgm:pt>
    <dgm:pt modelId="{3F584ABE-C4BB-4AEB-9589-0F16196DE825}" type="pres">
      <dgm:prSet presAssocID="{5A9BE625-73F6-4CF8-88D2-D82B82C04A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F0138D-5BFF-4039-9823-F0B49B9F39A5}" type="pres">
      <dgm:prSet presAssocID="{5A9BE625-73F6-4CF8-88D2-D82B82C04ABF}" presName="negativeSpace" presStyleCnt="0"/>
      <dgm:spPr/>
    </dgm:pt>
    <dgm:pt modelId="{4A380887-757B-48EF-A874-5C1C882801E9}" type="pres">
      <dgm:prSet presAssocID="{5A9BE625-73F6-4CF8-88D2-D82B82C04ABF}" presName="childText" presStyleLbl="conFgAcc1" presStyleIdx="1" presStyleCnt="3">
        <dgm:presLayoutVars>
          <dgm:bulletEnabled val="1"/>
        </dgm:presLayoutVars>
      </dgm:prSet>
      <dgm:spPr/>
    </dgm:pt>
    <dgm:pt modelId="{3803753B-DC9F-498A-ACD3-986D834B3B18}" type="pres">
      <dgm:prSet presAssocID="{F12808AE-55A6-46D1-864E-38D22A773CA7}" presName="spaceBetweenRectangles" presStyleCnt="0"/>
      <dgm:spPr/>
    </dgm:pt>
    <dgm:pt modelId="{7627C261-D1D4-4DAE-B0B6-EA518FA4DBDE}" type="pres">
      <dgm:prSet presAssocID="{B7C299FE-D5F4-42E4-98A8-B369BC507EF6}" presName="parentLin" presStyleCnt="0"/>
      <dgm:spPr/>
    </dgm:pt>
    <dgm:pt modelId="{008E6BD1-278B-4709-B324-58E9F01D8AED}" type="pres">
      <dgm:prSet presAssocID="{B7C299FE-D5F4-42E4-98A8-B369BC507EF6}" presName="parentLeftMargin" presStyleLbl="node1" presStyleIdx="1" presStyleCnt="3"/>
      <dgm:spPr/>
    </dgm:pt>
    <dgm:pt modelId="{75A7D9A8-B47C-48F7-8894-E4AEAA6D0F10}" type="pres">
      <dgm:prSet presAssocID="{B7C299FE-D5F4-42E4-98A8-B369BC507EF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88F2185-F618-4A06-AF56-7C0490DFA0E1}" type="pres">
      <dgm:prSet presAssocID="{B7C299FE-D5F4-42E4-98A8-B369BC507EF6}" presName="negativeSpace" presStyleCnt="0"/>
      <dgm:spPr/>
    </dgm:pt>
    <dgm:pt modelId="{B2C8A59D-5B91-470A-82E6-309FDA1A50A6}" type="pres">
      <dgm:prSet presAssocID="{B7C299FE-D5F4-42E4-98A8-B369BC507E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07BC0F-2D53-494E-B697-7567D2106D98}" type="presOf" srcId="{D752AA9B-F4E2-4105-974A-C376A7BFF17B}" destId="{25C03031-8514-4B39-97DF-016C1559EE8F}" srcOrd="0" destOrd="0" presId="urn:microsoft.com/office/officeart/2005/8/layout/list1"/>
    <dgm:cxn modelId="{4CED0621-84CB-4E1C-8690-0530F6E807BC}" type="presOf" srcId="{EC96B91A-2F50-40F1-AED4-E06DC2053FEF}" destId="{346AFFB9-9BB6-48C3-AC23-7E9A44C28751}" srcOrd="0" destOrd="0" presId="urn:microsoft.com/office/officeart/2005/8/layout/list1"/>
    <dgm:cxn modelId="{C38C2422-B9DE-4402-981F-5918C83CBD5B}" type="presOf" srcId="{A512901B-DDAE-4D35-AF4B-47C7AC7DEEC3}" destId="{4A380887-757B-48EF-A874-5C1C882801E9}" srcOrd="0" destOrd="0" presId="urn:microsoft.com/office/officeart/2005/8/layout/list1"/>
    <dgm:cxn modelId="{1B575B5E-74BE-49CA-9F39-592529E05F23}" srcId="{71F2D8A7-2B52-4AA8-9691-46BF51D37B72}" destId="{5A9BE625-73F6-4CF8-88D2-D82B82C04ABF}" srcOrd="1" destOrd="0" parTransId="{8D3A4C23-61E8-4A92-A5B7-FB9C6E2889F3}" sibTransId="{F12808AE-55A6-46D1-864E-38D22A773CA7}"/>
    <dgm:cxn modelId="{AAB95F70-86C2-450E-B2D1-E658D0429B12}" type="presOf" srcId="{5A9BE625-73F6-4CF8-88D2-D82B82C04ABF}" destId="{3F584ABE-C4BB-4AEB-9589-0F16196DE825}" srcOrd="1" destOrd="0" presId="urn:microsoft.com/office/officeart/2005/8/layout/list1"/>
    <dgm:cxn modelId="{FFCD4175-B5E4-47CE-8B08-E9561FC258B0}" type="presOf" srcId="{B7C299FE-D5F4-42E4-98A8-B369BC507EF6}" destId="{75A7D9A8-B47C-48F7-8894-E4AEAA6D0F10}" srcOrd="1" destOrd="0" presId="urn:microsoft.com/office/officeart/2005/8/layout/list1"/>
    <dgm:cxn modelId="{64188975-5039-44B0-96C7-D8652D682A37}" srcId="{71F2D8A7-2B52-4AA8-9691-46BF51D37B72}" destId="{B7C299FE-D5F4-42E4-98A8-B369BC507EF6}" srcOrd="2" destOrd="0" parTransId="{7EE90D69-A2EB-4B33-812E-A6D533488D1B}" sibTransId="{32CF9F5B-F6DC-4A8B-A805-5D8B8A7AB5F7}"/>
    <dgm:cxn modelId="{B47CABB7-0A67-452E-80BF-E465281AFE6E}" type="presOf" srcId="{5A9BE625-73F6-4CF8-88D2-D82B82C04ABF}" destId="{0DCE52FB-13CD-4E60-8881-369CD2A92149}" srcOrd="0" destOrd="0" presId="urn:microsoft.com/office/officeart/2005/8/layout/list1"/>
    <dgm:cxn modelId="{FC2CB7B7-6490-45A3-A423-779C8A82BF36}" type="presOf" srcId="{EC96B91A-2F50-40F1-AED4-E06DC2053FEF}" destId="{D73AE422-3C96-4A95-8B7C-53169F95C11E}" srcOrd="1" destOrd="0" presId="urn:microsoft.com/office/officeart/2005/8/layout/list1"/>
    <dgm:cxn modelId="{F07CAAD5-CF37-46B3-84E3-640CDEB82136}" srcId="{71F2D8A7-2B52-4AA8-9691-46BF51D37B72}" destId="{EC96B91A-2F50-40F1-AED4-E06DC2053FEF}" srcOrd="0" destOrd="0" parTransId="{0FD56618-0576-4A56-A2C4-57294305671D}" sibTransId="{05F762F1-79D2-4023-9CCD-3A4FFC0BB9C1}"/>
    <dgm:cxn modelId="{1ED682E3-EB09-4F49-A2E0-89E468F35D6A}" srcId="{5A9BE625-73F6-4CF8-88D2-D82B82C04ABF}" destId="{A512901B-DDAE-4D35-AF4B-47C7AC7DEEC3}" srcOrd="0" destOrd="0" parTransId="{B78CF3C2-8DEA-4D60-9758-6918B0D2035E}" sibTransId="{6C2E580F-6E36-4B14-AD76-CD8BE0B5124C}"/>
    <dgm:cxn modelId="{C52593E7-6A63-4789-8EA0-609C382794EF}" type="presOf" srcId="{B7C299FE-D5F4-42E4-98A8-B369BC507EF6}" destId="{008E6BD1-278B-4709-B324-58E9F01D8AED}" srcOrd="0" destOrd="0" presId="urn:microsoft.com/office/officeart/2005/8/layout/list1"/>
    <dgm:cxn modelId="{CA2CFDEC-9644-4636-AEF0-1FE57A9806DE}" srcId="{EC96B91A-2F50-40F1-AED4-E06DC2053FEF}" destId="{D752AA9B-F4E2-4105-974A-C376A7BFF17B}" srcOrd="0" destOrd="0" parTransId="{974BC4F5-1A44-4157-A49E-11AB843FBFCC}" sibTransId="{F1189848-F809-4C25-A072-19B173AD0C19}"/>
    <dgm:cxn modelId="{00642DEE-8D9A-4FFF-AA6E-C707A6ADDB48}" type="presOf" srcId="{71F2D8A7-2B52-4AA8-9691-46BF51D37B72}" destId="{84FC4758-776F-4444-993C-D86279E1AB39}" srcOrd="0" destOrd="0" presId="urn:microsoft.com/office/officeart/2005/8/layout/list1"/>
    <dgm:cxn modelId="{CFE27277-65C5-4184-8DD9-911EABC280B6}" type="presParOf" srcId="{84FC4758-776F-4444-993C-D86279E1AB39}" destId="{6CFD296D-1A0A-4919-9259-A39916651343}" srcOrd="0" destOrd="0" presId="urn:microsoft.com/office/officeart/2005/8/layout/list1"/>
    <dgm:cxn modelId="{320B0E7A-51A3-4306-80D1-551CCB5A731C}" type="presParOf" srcId="{6CFD296D-1A0A-4919-9259-A39916651343}" destId="{346AFFB9-9BB6-48C3-AC23-7E9A44C28751}" srcOrd="0" destOrd="0" presId="urn:microsoft.com/office/officeart/2005/8/layout/list1"/>
    <dgm:cxn modelId="{57768E1D-B4C7-4835-B7A3-9CEA2CAD9EF0}" type="presParOf" srcId="{6CFD296D-1A0A-4919-9259-A39916651343}" destId="{D73AE422-3C96-4A95-8B7C-53169F95C11E}" srcOrd="1" destOrd="0" presId="urn:microsoft.com/office/officeart/2005/8/layout/list1"/>
    <dgm:cxn modelId="{75C62903-0480-403A-80CB-C7DA7B805D48}" type="presParOf" srcId="{84FC4758-776F-4444-993C-D86279E1AB39}" destId="{491B03C9-439D-4023-B7B1-F38B768AFF63}" srcOrd="1" destOrd="0" presId="urn:microsoft.com/office/officeart/2005/8/layout/list1"/>
    <dgm:cxn modelId="{B2B1265D-AB2C-4AFF-BA10-138EDD78283E}" type="presParOf" srcId="{84FC4758-776F-4444-993C-D86279E1AB39}" destId="{25C03031-8514-4B39-97DF-016C1559EE8F}" srcOrd="2" destOrd="0" presId="urn:microsoft.com/office/officeart/2005/8/layout/list1"/>
    <dgm:cxn modelId="{43A6C772-5B14-461B-8B19-05AC10EFB4F3}" type="presParOf" srcId="{84FC4758-776F-4444-993C-D86279E1AB39}" destId="{E03646D6-7600-4398-B9CA-A6E0923D7478}" srcOrd="3" destOrd="0" presId="urn:microsoft.com/office/officeart/2005/8/layout/list1"/>
    <dgm:cxn modelId="{7A4930C7-ECD7-4E70-A1B5-1554393EA650}" type="presParOf" srcId="{84FC4758-776F-4444-993C-D86279E1AB39}" destId="{012EF87A-6330-4BE6-96CE-5D3A8AECC35D}" srcOrd="4" destOrd="0" presId="urn:microsoft.com/office/officeart/2005/8/layout/list1"/>
    <dgm:cxn modelId="{A0C3B8C3-F9F4-4B11-86F9-891BA4CC294E}" type="presParOf" srcId="{012EF87A-6330-4BE6-96CE-5D3A8AECC35D}" destId="{0DCE52FB-13CD-4E60-8881-369CD2A92149}" srcOrd="0" destOrd="0" presId="urn:microsoft.com/office/officeart/2005/8/layout/list1"/>
    <dgm:cxn modelId="{031BE0CA-1629-4E57-B1A0-3EE7ACDFA2E7}" type="presParOf" srcId="{012EF87A-6330-4BE6-96CE-5D3A8AECC35D}" destId="{3F584ABE-C4BB-4AEB-9589-0F16196DE825}" srcOrd="1" destOrd="0" presId="urn:microsoft.com/office/officeart/2005/8/layout/list1"/>
    <dgm:cxn modelId="{5543DE08-D39B-4228-9855-830FC899EDAB}" type="presParOf" srcId="{84FC4758-776F-4444-993C-D86279E1AB39}" destId="{99F0138D-5BFF-4039-9823-F0B49B9F39A5}" srcOrd="5" destOrd="0" presId="urn:microsoft.com/office/officeart/2005/8/layout/list1"/>
    <dgm:cxn modelId="{4095964B-9E0E-4CAC-8386-BFB390B758DC}" type="presParOf" srcId="{84FC4758-776F-4444-993C-D86279E1AB39}" destId="{4A380887-757B-48EF-A874-5C1C882801E9}" srcOrd="6" destOrd="0" presId="urn:microsoft.com/office/officeart/2005/8/layout/list1"/>
    <dgm:cxn modelId="{B5D97127-B106-4895-9255-B0CC56C00467}" type="presParOf" srcId="{84FC4758-776F-4444-993C-D86279E1AB39}" destId="{3803753B-DC9F-498A-ACD3-986D834B3B18}" srcOrd="7" destOrd="0" presId="urn:microsoft.com/office/officeart/2005/8/layout/list1"/>
    <dgm:cxn modelId="{F3950778-433E-4C64-A61B-0A9355C1EB47}" type="presParOf" srcId="{84FC4758-776F-4444-993C-D86279E1AB39}" destId="{7627C261-D1D4-4DAE-B0B6-EA518FA4DBDE}" srcOrd="8" destOrd="0" presId="urn:microsoft.com/office/officeart/2005/8/layout/list1"/>
    <dgm:cxn modelId="{1083A9A0-B98B-44B9-932C-B52A0867BDB7}" type="presParOf" srcId="{7627C261-D1D4-4DAE-B0B6-EA518FA4DBDE}" destId="{008E6BD1-278B-4709-B324-58E9F01D8AED}" srcOrd="0" destOrd="0" presId="urn:microsoft.com/office/officeart/2005/8/layout/list1"/>
    <dgm:cxn modelId="{2D55ECB0-846C-4740-9421-F5C9B90F3DCC}" type="presParOf" srcId="{7627C261-D1D4-4DAE-B0B6-EA518FA4DBDE}" destId="{75A7D9A8-B47C-48F7-8894-E4AEAA6D0F10}" srcOrd="1" destOrd="0" presId="urn:microsoft.com/office/officeart/2005/8/layout/list1"/>
    <dgm:cxn modelId="{948B2A89-6EC5-4D64-A7F3-3F08A80637E0}" type="presParOf" srcId="{84FC4758-776F-4444-993C-D86279E1AB39}" destId="{388F2185-F618-4A06-AF56-7C0490DFA0E1}" srcOrd="9" destOrd="0" presId="urn:microsoft.com/office/officeart/2005/8/layout/list1"/>
    <dgm:cxn modelId="{754F0ADE-ABA8-46B3-B7AA-0C07B81D745C}" type="presParOf" srcId="{84FC4758-776F-4444-993C-D86279E1AB39}" destId="{B2C8A59D-5B91-470A-82E6-309FDA1A50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7A1F8A-F193-401C-B127-5FD168B69C87}" type="doc">
      <dgm:prSet loTypeId="urn:microsoft.com/office/officeart/2005/8/layout/cycle5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809C53-256C-42D2-BBB9-BE48007DD7BE}">
      <dgm:prSet phldrT="[Text]"/>
      <dgm:spPr/>
      <dgm:t>
        <a:bodyPr/>
        <a:lstStyle/>
        <a:p>
          <a:r>
            <a:rPr lang="en-US" dirty="0"/>
            <a:t>Recovery-Oriented Principles (CONNECT)</a:t>
          </a:r>
        </a:p>
      </dgm:t>
    </dgm:pt>
    <dgm:pt modelId="{D1DEDCF9-40D3-439B-8860-C9F64F6C8464}" type="parTrans" cxnId="{F563DE43-BD1F-417B-A33F-DAB564947A89}">
      <dgm:prSet/>
      <dgm:spPr/>
      <dgm:t>
        <a:bodyPr/>
        <a:lstStyle/>
        <a:p>
          <a:endParaRPr lang="en-US"/>
        </a:p>
      </dgm:t>
    </dgm:pt>
    <dgm:pt modelId="{F755D210-C57E-49A0-8D00-C3D72495BB4B}" type="sibTrans" cxnId="{F563DE43-BD1F-417B-A33F-DAB564947A89}">
      <dgm:prSet/>
      <dgm:spPr/>
      <dgm:t>
        <a:bodyPr/>
        <a:lstStyle/>
        <a:p>
          <a:endParaRPr lang="en-US"/>
        </a:p>
      </dgm:t>
    </dgm:pt>
    <dgm:pt modelId="{1A20CFC2-9F6A-42D0-A7E3-A0A5D2CD1EE4}">
      <dgm:prSet phldrT="[Text]"/>
      <dgm:spPr/>
      <dgm:t>
        <a:bodyPr/>
        <a:lstStyle/>
        <a:p>
          <a:r>
            <a:rPr lang="en-US" dirty="0"/>
            <a:t>Practices (HOPE)</a:t>
          </a:r>
        </a:p>
      </dgm:t>
    </dgm:pt>
    <dgm:pt modelId="{B5E08B32-24B1-47CE-ACEC-C869B1C0CBCF}" type="parTrans" cxnId="{DDA9FB26-670A-42E3-8F72-A23A7668B8FE}">
      <dgm:prSet/>
      <dgm:spPr/>
      <dgm:t>
        <a:bodyPr/>
        <a:lstStyle/>
        <a:p>
          <a:endParaRPr lang="en-US"/>
        </a:p>
      </dgm:t>
    </dgm:pt>
    <dgm:pt modelId="{55FD3838-B518-4057-B61B-47C998EE23B1}" type="sibTrans" cxnId="{DDA9FB26-670A-42E3-8F72-A23A7668B8FE}">
      <dgm:prSet/>
      <dgm:spPr/>
      <dgm:t>
        <a:bodyPr/>
        <a:lstStyle/>
        <a:p>
          <a:endParaRPr lang="en-US"/>
        </a:p>
      </dgm:t>
    </dgm:pt>
    <dgm:pt modelId="{9355404E-9B62-4344-9C26-398C58AF4BDB}" type="pres">
      <dgm:prSet presAssocID="{927A1F8A-F193-401C-B127-5FD168B69C87}" presName="cycle" presStyleCnt="0">
        <dgm:presLayoutVars>
          <dgm:dir/>
          <dgm:resizeHandles val="exact"/>
        </dgm:presLayoutVars>
      </dgm:prSet>
      <dgm:spPr/>
    </dgm:pt>
    <dgm:pt modelId="{81F48D2B-DBF7-4AF3-BFE5-5817B6F597CA}" type="pres">
      <dgm:prSet presAssocID="{1D809C53-256C-42D2-BBB9-BE48007DD7BE}" presName="node" presStyleLbl="node1" presStyleIdx="0" presStyleCnt="2">
        <dgm:presLayoutVars>
          <dgm:bulletEnabled val="1"/>
        </dgm:presLayoutVars>
      </dgm:prSet>
      <dgm:spPr/>
    </dgm:pt>
    <dgm:pt modelId="{72C91257-95EA-4CDF-88FC-D51F8E310374}" type="pres">
      <dgm:prSet presAssocID="{1D809C53-256C-42D2-BBB9-BE48007DD7BE}" presName="spNode" presStyleCnt="0"/>
      <dgm:spPr/>
    </dgm:pt>
    <dgm:pt modelId="{C082DE15-48F9-4042-821A-0E5F138766A7}" type="pres">
      <dgm:prSet presAssocID="{F755D210-C57E-49A0-8D00-C3D72495BB4B}" presName="sibTrans" presStyleLbl="sibTrans1D1" presStyleIdx="0" presStyleCnt="2"/>
      <dgm:spPr/>
    </dgm:pt>
    <dgm:pt modelId="{57234914-A8CF-4EBA-985E-EB65AACFCDEC}" type="pres">
      <dgm:prSet presAssocID="{1A20CFC2-9F6A-42D0-A7E3-A0A5D2CD1EE4}" presName="node" presStyleLbl="node1" presStyleIdx="1" presStyleCnt="2">
        <dgm:presLayoutVars>
          <dgm:bulletEnabled val="1"/>
        </dgm:presLayoutVars>
      </dgm:prSet>
      <dgm:spPr/>
    </dgm:pt>
    <dgm:pt modelId="{80928205-5B46-4545-9AAA-3096C90355CA}" type="pres">
      <dgm:prSet presAssocID="{1A20CFC2-9F6A-42D0-A7E3-A0A5D2CD1EE4}" presName="spNode" presStyleCnt="0"/>
      <dgm:spPr/>
    </dgm:pt>
    <dgm:pt modelId="{A0FEDE47-928E-40EA-A091-A5700EF5A1E1}" type="pres">
      <dgm:prSet presAssocID="{55FD3838-B518-4057-B61B-47C998EE23B1}" presName="sibTrans" presStyleLbl="sibTrans1D1" presStyleIdx="1" presStyleCnt="2"/>
      <dgm:spPr/>
    </dgm:pt>
  </dgm:ptLst>
  <dgm:cxnLst>
    <dgm:cxn modelId="{D548BA02-C1F2-43EC-AAB2-35E35DA0C9B9}" type="presOf" srcId="{F755D210-C57E-49A0-8D00-C3D72495BB4B}" destId="{C082DE15-48F9-4042-821A-0E5F138766A7}" srcOrd="0" destOrd="0" presId="urn:microsoft.com/office/officeart/2005/8/layout/cycle5"/>
    <dgm:cxn modelId="{F2FC9213-678F-4C9B-B635-B75B7FCA749B}" type="presOf" srcId="{927A1F8A-F193-401C-B127-5FD168B69C87}" destId="{9355404E-9B62-4344-9C26-398C58AF4BDB}" srcOrd="0" destOrd="0" presId="urn:microsoft.com/office/officeart/2005/8/layout/cycle5"/>
    <dgm:cxn modelId="{DDA9FB26-670A-42E3-8F72-A23A7668B8FE}" srcId="{927A1F8A-F193-401C-B127-5FD168B69C87}" destId="{1A20CFC2-9F6A-42D0-A7E3-A0A5D2CD1EE4}" srcOrd="1" destOrd="0" parTransId="{B5E08B32-24B1-47CE-ACEC-C869B1C0CBCF}" sibTransId="{55FD3838-B518-4057-B61B-47C998EE23B1}"/>
    <dgm:cxn modelId="{5F14B730-76EC-4177-8878-A6AC0943A151}" type="presOf" srcId="{1A20CFC2-9F6A-42D0-A7E3-A0A5D2CD1EE4}" destId="{57234914-A8CF-4EBA-985E-EB65AACFCDEC}" srcOrd="0" destOrd="0" presId="urn:microsoft.com/office/officeart/2005/8/layout/cycle5"/>
    <dgm:cxn modelId="{F563DE43-BD1F-417B-A33F-DAB564947A89}" srcId="{927A1F8A-F193-401C-B127-5FD168B69C87}" destId="{1D809C53-256C-42D2-BBB9-BE48007DD7BE}" srcOrd="0" destOrd="0" parTransId="{D1DEDCF9-40D3-439B-8860-C9F64F6C8464}" sibTransId="{F755D210-C57E-49A0-8D00-C3D72495BB4B}"/>
    <dgm:cxn modelId="{CB95266E-5E23-4CF8-AF69-CED56C064B3F}" type="presOf" srcId="{55FD3838-B518-4057-B61B-47C998EE23B1}" destId="{A0FEDE47-928E-40EA-A091-A5700EF5A1E1}" srcOrd="0" destOrd="0" presId="urn:microsoft.com/office/officeart/2005/8/layout/cycle5"/>
    <dgm:cxn modelId="{F80D619D-97E6-42FC-AB03-7E6882A31154}" type="presOf" srcId="{1D809C53-256C-42D2-BBB9-BE48007DD7BE}" destId="{81F48D2B-DBF7-4AF3-BFE5-5817B6F597CA}" srcOrd="0" destOrd="0" presId="urn:microsoft.com/office/officeart/2005/8/layout/cycle5"/>
    <dgm:cxn modelId="{3B361650-CABF-4448-AA4B-60A2F53A80F9}" type="presParOf" srcId="{9355404E-9B62-4344-9C26-398C58AF4BDB}" destId="{81F48D2B-DBF7-4AF3-BFE5-5817B6F597CA}" srcOrd="0" destOrd="0" presId="urn:microsoft.com/office/officeart/2005/8/layout/cycle5"/>
    <dgm:cxn modelId="{25E3A9D2-9814-403E-AA8F-0B9192B5BB43}" type="presParOf" srcId="{9355404E-9B62-4344-9C26-398C58AF4BDB}" destId="{72C91257-95EA-4CDF-88FC-D51F8E310374}" srcOrd="1" destOrd="0" presId="urn:microsoft.com/office/officeart/2005/8/layout/cycle5"/>
    <dgm:cxn modelId="{E8EDE8B9-A082-4F84-8473-DBFC1FEE9F4B}" type="presParOf" srcId="{9355404E-9B62-4344-9C26-398C58AF4BDB}" destId="{C082DE15-48F9-4042-821A-0E5F138766A7}" srcOrd="2" destOrd="0" presId="urn:microsoft.com/office/officeart/2005/8/layout/cycle5"/>
    <dgm:cxn modelId="{EE0091D9-AE37-4117-9C54-D8DB238D1611}" type="presParOf" srcId="{9355404E-9B62-4344-9C26-398C58AF4BDB}" destId="{57234914-A8CF-4EBA-985E-EB65AACFCDEC}" srcOrd="3" destOrd="0" presId="urn:microsoft.com/office/officeart/2005/8/layout/cycle5"/>
    <dgm:cxn modelId="{E5AB8EB0-80A6-457C-94A9-F98108AA844C}" type="presParOf" srcId="{9355404E-9B62-4344-9C26-398C58AF4BDB}" destId="{80928205-5B46-4545-9AAA-3096C90355CA}" srcOrd="4" destOrd="0" presId="urn:microsoft.com/office/officeart/2005/8/layout/cycle5"/>
    <dgm:cxn modelId="{2EE655DD-9ACB-463E-9FF1-B1EA21E0E08F}" type="presParOf" srcId="{9355404E-9B62-4344-9C26-398C58AF4BDB}" destId="{A0FEDE47-928E-40EA-A091-A5700EF5A1E1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ACF8CF-E8D3-4765-9FDD-15E5B00D3D83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5D0822-D171-49B6-A066-095D2F41478A}">
      <dgm:prSet custT="1"/>
      <dgm:spPr/>
      <dgm:t>
        <a:bodyPr/>
        <a:lstStyle/>
        <a:p>
          <a:r>
            <a:rPr lang="es-ES" sz="2600" dirty="0">
              <a:latin typeface="Calibri" panose="020F0502020204030204" pitchFamily="34" charset="0"/>
              <a:cs typeface="Calibri" panose="020F0502020204030204" pitchFamily="34" charset="0"/>
            </a:rPr>
            <a:t>Fuerte vínculo con la salud y el bienestar
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A014E2-F0F4-4E21-852E-839586496924}" type="parTrans" cxnId="{B31DAD41-2E30-4B11-8878-EB31BE71A9F8}">
      <dgm:prSet/>
      <dgm:spPr/>
      <dgm:t>
        <a:bodyPr/>
        <a:lstStyle/>
        <a:p>
          <a:endParaRPr lang="en-US"/>
        </a:p>
      </dgm:t>
    </dgm:pt>
    <dgm:pt modelId="{42B2FC98-C201-49F3-AB42-C3F811224FE3}" type="sibTrans" cxnId="{B31DAD41-2E30-4B11-8878-EB31BE71A9F8}">
      <dgm:prSet/>
      <dgm:spPr/>
      <dgm:t>
        <a:bodyPr/>
        <a:lstStyle/>
        <a:p>
          <a:endParaRPr lang="en-US"/>
        </a:p>
      </dgm:t>
    </dgm:pt>
    <dgm:pt modelId="{D13F50FA-39CB-4036-905A-3AF9ACA4A50C}">
      <dgm:prSet custT="1"/>
      <dgm:spPr/>
      <dgm:t>
        <a:bodyPr/>
        <a:lstStyle/>
        <a:p>
          <a:r>
            <a:rPr lang="es-ES" sz="2600" dirty="0">
              <a:latin typeface="Calibri" panose="020F0502020204030204" pitchFamily="34" charset="0"/>
              <a:cs typeface="Calibri" panose="020F0502020204030204" pitchFamily="34" charset="0"/>
            </a:rPr>
            <a:t>Proporciona igualdad de acceso a las necesidades básicas
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F47C3B-4F9B-45FE-AE0F-DBFC98D92FA6}" type="parTrans" cxnId="{7376380C-9BE3-4EA5-89DB-602FF24FB7E4}">
      <dgm:prSet/>
      <dgm:spPr/>
      <dgm:t>
        <a:bodyPr/>
        <a:lstStyle/>
        <a:p>
          <a:endParaRPr lang="en-US"/>
        </a:p>
      </dgm:t>
    </dgm:pt>
    <dgm:pt modelId="{FAFE5B42-D171-4457-82B5-7ACB8F9B7E24}" type="sibTrans" cxnId="{7376380C-9BE3-4EA5-89DB-602FF24FB7E4}">
      <dgm:prSet/>
      <dgm:spPr/>
      <dgm:t>
        <a:bodyPr/>
        <a:lstStyle/>
        <a:p>
          <a:endParaRPr lang="en-US"/>
        </a:p>
      </dgm:t>
    </dgm:pt>
    <dgm:pt modelId="{91D3C7CF-7259-415C-A8EC-8B4C413A7034}">
      <dgm:prSet custT="1"/>
      <dgm:spPr/>
      <dgm:t>
        <a:bodyPr/>
        <a:lstStyle/>
        <a:p>
          <a:r>
            <a:rPr lang="es-ES" sz="2600" dirty="0">
              <a:latin typeface="Calibri" panose="020F0502020204030204" pitchFamily="34" charset="0"/>
              <a:cs typeface="Calibri" panose="020F0502020204030204" pitchFamily="34" charset="0"/>
            </a:rPr>
            <a:t>Elimina o reduce las barreras y los desafíos en la recuperación
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18B393-E1D3-455F-AE37-14F142C4A5D4}" type="parTrans" cxnId="{B441624F-AD83-4345-8D3E-7C31A042E66E}">
      <dgm:prSet/>
      <dgm:spPr/>
      <dgm:t>
        <a:bodyPr/>
        <a:lstStyle/>
        <a:p>
          <a:endParaRPr lang="en-US"/>
        </a:p>
      </dgm:t>
    </dgm:pt>
    <dgm:pt modelId="{BAC9C54F-FE53-4D12-AC23-6D3214572D79}" type="sibTrans" cxnId="{B441624F-AD83-4345-8D3E-7C31A042E66E}">
      <dgm:prSet/>
      <dgm:spPr/>
      <dgm:t>
        <a:bodyPr/>
        <a:lstStyle/>
        <a:p>
          <a:endParaRPr lang="en-US"/>
        </a:p>
      </dgm:t>
    </dgm:pt>
    <dgm:pt modelId="{9CCCDE84-DF4F-48CC-81B3-C7E2D0170A4A}">
      <dgm:prSet custT="1"/>
      <dgm:spPr/>
      <dgm:t>
        <a:bodyPr/>
        <a:lstStyle/>
        <a:p>
          <a:r>
            <a:rPr lang="en-US" sz="2600" dirty="0" err="1">
              <a:latin typeface="Calibri" panose="020F0502020204030204" pitchFamily="34" charset="0"/>
              <a:cs typeface="Calibri" panose="020F0502020204030204" pitchFamily="34" charset="0"/>
            </a:rPr>
            <a:t>Impulsado</a:t>
          </a:r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 por la persona
</a:t>
          </a:r>
        </a:p>
      </dgm:t>
    </dgm:pt>
    <dgm:pt modelId="{5D3861DF-0C1F-4CCD-BF2A-80390222114D}" type="parTrans" cxnId="{870810A8-22A8-462C-AFF2-B7F36B5AF0AA}">
      <dgm:prSet/>
      <dgm:spPr/>
      <dgm:t>
        <a:bodyPr/>
        <a:lstStyle/>
        <a:p>
          <a:endParaRPr lang="en-US"/>
        </a:p>
      </dgm:t>
    </dgm:pt>
    <dgm:pt modelId="{4FB7B4FA-870B-4A90-9860-C2B8E7BB2140}" type="sibTrans" cxnId="{870810A8-22A8-462C-AFF2-B7F36B5AF0AA}">
      <dgm:prSet/>
      <dgm:spPr/>
      <dgm:t>
        <a:bodyPr/>
        <a:lstStyle/>
        <a:p>
          <a:endParaRPr lang="en-US"/>
        </a:p>
      </dgm:t>
    </dgm:pt>
    <dgm:pt modelId="{FFDA17BE-716A-4F7E-9A5A-75EF67D9A51D}" type="pres">
      <dgm:prSet presAssocID="{68ACF8CF-E8D3-4765-9FDD-15E5B00D3D83}" presName="root" presStyleCnt="0">
        <dgm:presLayoutVars>
          <dgm:dir/>
          <dgm:resizeHandles val="exact"/>
        </dgm:presLayoutVars>
      </dgm:prSet>
      <dgm:spPr/>
    </dgm:pt>
    <dgm:pt modelId="{95E3EE38-95EB-45E9-BCA0-2EC1841F4E5D}" type="pres">
      <dgm:prSet presAssocID="{68ACF8CF-E8D3-4765-9FDD-15E5B00D3D83}" presName="container" presStyleCnt="0">
        <dgm:presLayoutVars>
          <dgm:dir/>
          <dgm:resizeHandles val="exact"/>
        </dgm:presLayoutVars>
      </dgm:prSet>
      <dgm:spPr/>
    </dgm:pt>
    <dgm:pt modelId="{D832CDE1-082D-43D9-AD7D-167A5C4C14CB}" type="pres">
      <dgm:prSet presAssocID="{8D5D0822-D171-49B6-A066-095D2F41478A}" presName="compNode" presStyleCnt="0"/>
      <dgm:spPr/>
    </dgm:pt>
    <dgm:pt modelId="{061E3DBA-18C5-4915-9827-CD733C60E3A9}" type="pres">
      <dgm:prSet presAssocID="{8D5D0822-D171-49B6-A066-095D2F41478A}" presName="iconBgRect" presStyleLbl="bgShp" presStyleIdx="0" presStyleCnt="4"/>
      <dgm:spPr/>
    </dgm:pt>
    <dgm:pt modelId="{9F51A00F-2928-45A8-B2E5-AE50019C3707}" type="pres">
      <dgm:prSet presAssocID="{8D5D0822-D171-49B6-A066-095D2F4147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A36B3E15-0315-452C-8BDB-778DF71B8A62}" type="pres">
      <dgm:prSet presAssocID="{8D5D0822-D171-49B6-A066-095D2F41478A}" presName="spaceRect" presStyleCnt="0"/>
      <dgm:spPr/>
    </dgm:pt>
    <dgm:pt modelId="{D61FF481-7903-4CDD-942A-633FAE7F1115}" type="pres">
      <dgm:prSet presAssocID="{8D5D0822-D171-49B6-A066-095D2F41478A}" presName="textRect" presStyleLbl="revTx" presStyleIdx="0" presStyleCnt="4" custScaleX="92150">
        <dgm:presLayoutVars>
          <dgm:chMax val="1"/>
          <dgm:chPref val="1"/>
        </dgm:presLayoutVars>
      </dgm:prSet>
      <dgm:spPr/>
    </dgm:pt>
    <dgm:pt modelId="{0A98889E-7F47-4DE1-B50E-9E7E0F8C0477}" type="pres">
      <dgm:prSet presAssocID="{42B2FC98-C201-49F3-AB42-C3F811224FE3}" presName="sibTrans" presStyleLbl="sibTrans2D1" presStyleIdx="0" presStyleCnt="0"/>
      <dgm:spPr/>
    </dgm:pt>
    <dgm:pt modelId="{8F894606-0E5B-435C-8896-7A0B88DC73D1}" type="pres">
      <dgm:prSet presAssocID="{D13F50FA-39CB-4036-905A-3AF9ACA4A50C}" presName="compNode" presStyleCnt="0"/>
      <dgm:spPr/>
    </dgm:pt>
    <dgm:pt modelId="{BAA4E019-93B6-4629-9DF2-F13D63D0AF02}" type="pres">
      <dgm:prSet presAssocID="{D13F50FA-39CB-4036-905A-3AF9ACA4A50C}" presName="iconBgRect" presStyleLbl="bgShp" presStyleIdx="1" presStyleCnt="4" custLinFactNeighborX="4149" custLinFactNeighborY="6262"/>
      <dgm:spPr/>
    </dgm:pt>
    <dgm:pt modelId="{9854CB7A-DF59-4C2A-9CEE-A38267631341}" type="pres">
      <dgm:prSet presAssocID="{D13F50FA-39CB-4036-905A-3AF9ACA4A50C}" presName="iconRect" presStyleLbl="node1" presStyleIdx="1" presStyleCnt="4" custLinFactNeighborX="10335" custLinFactNeighborY="128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CDC7FA6-BFAB-4065-AA03-6518645BF873}" type="pres">
      <dgm:prSet presAssocID="{D13F50FA-39CB-4036-905A-3AF9ACA4A50C}" presName="spaceRect" presStyleCnt="0"/>
      <dgm:spPr/>
    </dgm:pt>
    <dgm:pt modelId="{F8800A2A-6429-4FA6-A511-DF86D4BFB5F1}" type="pres">
      <dgm:prSet presAssocID="{D13F50FA-39CB-4036-905A-3AF9ACA4A50C}" presName="textRect" presStyleLbl="revTx" presStyleIdx="1" presStyleCnt="4" custScaleX="85419" custLinFactNeighborX="-6650" custLinFactNeighborY="6262">
        <dgm:presLayoutVars>
          <dgm:chMax val="1"/>
          <dgm:chPref val="1"/>
        </dgm:presLayoutVars>
      </dgm:prSet>
      <dgm:spPr/>
    </dgm:pt>
    <dgm:pt modelId="{0C369244-8338-4F37-B081-8EE7C3631E84}" type="pres">
      <dgm:prSet presAssocID="{FAFE5B42-D171-4457-82B5-7ACB8F9B7E24}" presName="sibTrans" presStyleLbl="sibTrans2D1" presStyleIdx="0" presStyleCnt="0"/>
      <dgm:spPr/>
    </dgm:pt>
    <dgm:pt modelId="{B9EA2516-DE2A-46FA-8045-E0D0A7C9D2EE}" type="pres">
      <dgm:prSet presAssocID="{91D3C7CF-7259-415C-A8EC-8B4C413A7034}" presName="compNode" presStyleCnt="0"/>
      <dgm:spPr/>
    </dgm:pt>
    <dgm:pt modelId="{3F46F5CF-3832-40F6-9FC6-E94BB9A9CCB3}" type="pres">
      <dgm:prSet presAssocID="{91D3C7CF-7259-415C-A8EC-8B4C413A7034}" presName="iconBgRect" presStyleLbl="bgShp" presStyleIdx="2" presStyleCnt="4"/>
      <dgm:spPr/>
    </dgm:pt>
    <dgm:pt modelId="{CC6BFECB-AFD8-45E2-80D8-57F32A74D164}" type="pres">
      <dgm:prSet presAssocID="{91D3C7CF-7259-415C-A8EC-8B4C413A703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228F1D8-99AB-42F3-B58F-6C0A973CAB4B}" type="pres">
      <dgm:prSet presAssocID="{91D3C7CF-7259-415C-A8EC-8B4C413A7034}" presName="spaceRect" presStyleCnt="0"/>
      <dgm:spPr/>
    </dgm:pt>
    <dgm:pt modelId="{9604A3AB-33D6-48C3-8997-799820B2E6ED}" type="pres">
      <dgm:prSet presAssocID="{91D3C7CF-7259-415C-A8EC-8B4C413A7034}" presName="textRect" presStyleLbl="revTx" presStyleIdx="2" presStyleCnt="4" custScaleX="93782">
        <dgm:presLayoutVars>
          <dgm:chMax val="1"/>
          <dgm:chPref val="1"/>
        </dgm:presLayoutVars>
      </dgm:prSet>
      <dgm:spPr/>
    </dgm:pt>
    <dgm:pt modelId="{FE250083-8B32-463E-A1DB-1DE2AE7DB948}" type="pres">
      <dgm:prSet presAssocID="{BAC9C54F-FE53-4D12-AC23-6D3214572D79}" presName="sibTrans" presStyleLbl="sibTrans2D1" presStyleIdx="0" presStyleCnt="0"/>
      <dgm:spPr/>
    </dgm:pt>
    <dgm:pt modelId="{C5BDEF1A-09A6-409E-930A-BFCA7B991AD6}" type="pres">
      <dgm:prSet presAssocID="{9CCCDE84-DF4F-48CC-81B3-C7E2D0170A4A}" presName="compNode" presStyleCnt="0"/>
      <dgm:spPr/>
    </dgm:pt>
    <dgm:pt modelId="{924E45F0-CA51-492C-ACB8-E561D92669EE}" type="pres">
      <dgm:prSet presAssocID="{9CCCDE84-DF4F-48CC-81B3-C7E2D0170A4A}" presName="iconBgRect" presStyleLbl="bgShp" presStyleIdx="3" presStyleCnt="4" custScaleX="108781" custScaleY="109488" custLinFactNeighborX="6996" custLinFactNeighborY="-4354"/>
      <dgm:spPr/>
    </dgm:pt>
    <dgm:pt modelId="{1A512AF8-FD17-4874-BE1A-25F485FBED41}" type="pres">
      <dgm:prSet presAssocID="{9CCCDE84-DF4F-48CC-81B3-C7E2D0170A4A}" presName="iconRect" presStyleLbl="node1" presStyleIdx="3" presStyleCnt="4" custLinFactNeighborX="12063" custLinFactNeighborY="-600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84D1939C-D899-4DBC-8D46-40B23AF77263}" type="pres">
      <dgm:prSet presAssocID="{9CCCDE84-DF4F-48CC-81B3-C7E2D0170A4A}" presName="spaceRect" presStyleCnt="0"/>
      <dgm:spPr/>
    </dgm:pt>
    <dgm:pt modelId="{0981D79D-2B1D-4A1B-A7F9-2642A1D47385}" type="pres">
      <dgm:prSet presAssocID="{9CCCDE84-DF4F-48CC-81B3-C7E2D0170A4A}" presName="textRect" presStyleLbl="revTx" presStyleIdx="3" presStyleCnt="4" custLinFactNeighborX="1445" custLinFactNeighborY="-9579">
        <dgm:presLayoutVars>
          <dgm:chMax val="1"/>
          <dgm:chPref val="1"/>
        </dgm:presLayoutVars>
      </dgm:prSet>
      <dgm:spPr/>
    </dgm:pt>
  </dgm:ptLst>
  <dgm:cxnLst>
    <dgm:cxn modelId="{E0EACD02-1126-434D-B13F-779DA0554793}" type="presOf" srcId="{8D5D0822-D171-49B6-A066-095D2F41478A}" destId="{D61FF481-7903-4CDD-942A-633FAE7F1115}" srcOrd="0" destOrd="0" presId="urn:microsoft.com/office/officeart/2018/2/layout/IconCircleList"/>
    <dgm:cxn modelId="{7376380C-9BE3-4EA5-89DB-602FF24FB7E4}" srcId="{68ACF8CF-E8D3-4765-9FDD-15E5B00D3D83}" destId="{D13F50FA-39CB-4036-905A-3AF9ACA4A50C}" srcOrd="1" destOrd="0" parTransId="{00F47C3B-4F9B-45FE-AE0F-DBFC98D92FA6}" sibTransId="{FAFE5B42-D171-4457-82B5-7ACB8F9B7E24}"/>
    <dgm:cxn modelId="{00FEAC17-3D03-4D91-9682-A81D6EE2AFE5}" type="presOf" srcId="{FAFE5B42-D171-4457-82B5-7ACB8F9B7E24}" destId="{0C369244-8338-4F37-B081-8EE7C3631E84}" srcOrd="0" destOrd="0" presId="urn:microsoft.com/office/officeart/2018/2/layout/IconCircleList"/>
    <dgm:cxn modelId="{00C4F92B-65EA-43E2-BED0-1D3C9A2AA56E}" type="presOf" srcId="{68ACF8CF-E8D3-4765-9FDD-15E5B00D3D83}" destId="{FFDA17BE-716A-4F7E-9A5A-75EF67D9A51D}" srcOrd="0" destOrd="0" presId="urn:microsoft.com/office/officeart/2018/2/layout/IconCircleList"/>
    <dgm:cxn modelId="{B31DAD41-2E30-4B11-8878-EB31BE71A9F8}" srcId="{68ACF8CF-E8D3-4765-9FDD-15E5B00D3D83}" destId="{8D5D0822-D171-49B6-A066-095D2F41478A}" srcOrd="0" destOrd="0" parTransId="{D5A014E2-F0F4-4E21-852E-839586496924}" sibTransId="{42B2FC98-C201-49F3-AB42-C3F811224FE3}"/>
    <dgm:cxn modelId="{22FCBA6B-F103-46F8-AC17-8FFA396E9EAC}" type="presOf" srcId="{D13F50FA-39CB-4036-905A-3AF9ACA4A50C}" destId="{F8800A2A-6429-4FA6-A511-DF86D4BFB5F1}" srcOrd="0" destOrd="0" presId="urn:microsoft.com/office/officeart/2018/2/layout/IconCircleList"/>
    <dgm:cxn modelId="{B441624F-AD83-4345-8D3E-7C31A042E66E}" srcId="{68ACF8CF-E8D3-4765-9FDD-15E5B00D3D83}" destId="{91D3C7CF-7259-415C-A8EC-8B4C413A7034}" srcOrd="2" destOrd="0" parTransId="{1C18B393-E1D3-455F-AE37-14F142C4A5D4}" sibTransId="{BAC9C54F-FE53-4D12-AC23-6D3214572D79}"/>
    <dgm:cxn modelId="{4C49ED4F-8B6F-4E65-B03A-09942E05DF47}" type="presOf" srcId="{42B2FC98-C201-49F3-AB42-C3F811224FE3}" destId="{0A98889E-7F47-4DE1-B50E-9E7E0F8C0477}" srcOrd="0" destOrd="0" presId="urn:microsoft.com/office/officeart/2018/2/layout/IconCircleList"/>
    <dgm:cxn modelId="{E3B57394-991C-4582-961E-A87FB4D879D8}" type="presOf" srcId="{BAC9C54F-FE53-4D12-AC23-6D3214572D79}" destId="{FE250083-8B32-463E-A1DB-1DE2AE7DB948}" srcOrd="0" destOrd="0" presId="urn:microsoft.com/office/officeart/2018/2/layout/IconCircleList"/>
    <dgm:cxn modelId="{870810A8-22A8-462C-AFF2-B7F36B5AF0AA}" srcId="{68ACF8CF-E8D3-4765-9FDD-15E5B00D3D83}" destId="{9CCCDE84-DF4F-48CC-81B3-C7E2D0170A4A}" srcOrd="3" destOrd="0" parTransId="{5D3861DF-0C1F-4CCD-BF2A-80390222114D}" sibTransId="{4FB7B4FA-870B-4A90-9860-C2B8E7BB2140}"/>
    <dgm:cxn modelId="{8A1BD8B8-2197-4A3E-B02D-3F680B4EB172}" type="presOf" srcId="{91D3C7CF-7259-415C-A8EC-8B4C413A7034}" destId="{9604A3AB-33D6-48C3-8997-799820B2E6ED}" srcOrd="0" destOrd="0" presId="urn:microsoft.com/office/officeart/2018/2/layout/IconCircleList"/>
    <dgm:cxn modelId="{E9B87CD7-DA0C-4D27-B7FA-924787764F59}" type="presOf" srcId="{9CCCDE84-DF4F-48CC-81B3-C7E2D0170A4A}" destId="{0981D79D-2B1D-4A1B-A7F9-2642A1D47385}" srcOrd="0" destOrd="0" presId="urn:microsoft.com/office/officeart/2018/2/layout/IconCircleList"/>
    <dgm:cxn modelId="{02502854-B4EF-434F-9B56-653765B2E3C5}" type="presParOf" srcId="{FFDA17BE-716A-4F7E-9A5A-75EF67D9A51D}" destId="{95E3EE38-95EB-45E9-BCA0-2EC1841F4E5D}" srcOrd="0" destOrd="0" presId="urn:microsoft.com/office/officeart/2018/2/layout/IconCircleList"/>
    <dgm:cxn modelId="{FCEEF466-3E4E-4471-8E28-20179E05B42E}" type="presParOf" srcId="{95E3EE38-95EB-45E9-BCA0-2EC1841F4E5D}" destId="{D832CDE1-082D-43D9-AD7D-167A5C4C14CB}" srcOrd="0" destOrd="0" presId="urn:microsoft.com/office/officeart/2018/2/layout/IconCircleList"/>
    <dgm:cxn modelId="{15BD4C0A-145A-4702-9DDB-EB6AF90D6AC5}" type="presParOf" srcId="{D832CDE1-082D-43D9-AD7D-167A5C4C14CB}" destId="{061E3DBA-18C5-4915-9827-CD733C60E3A9}" srcOrd="0" destOrd="0" presId="urn:microsoft.com/office/officeart/2018/2/layout/IconCircleList"/>
    <dgm:cxn modelId="{95A9D6EB-BCF8-4A69-A051-300D889AB857}" type="presParOf" srcId="{D832CDE1-082D-43D9-AD7D-167A5C4C14CB}" destId="{9F51A00F-2928-45A8-B2E5-AE50019C3707}" srcOrd="1" destOrd="0" presId="urn:microsoft.com/office/officeart/2018/2/layout/IconCircleList"/>
    <dgm:cxn modelId="{14BEFE0E-4807-48FE-93E8-943E3C0B48F7}" type="presParOf" srcId="{D832CDE1-082D-43D9-AD7D-167A5C4C14CB}" destId="{A36B3E15-0315-452C-8BDB-778DF71B8A62}" srcOrd="2" destOrd="0" presId="urn:microsoft.com/office/officeart/2018/2/layout/IconCircleList"/>
    <dgm:cxn modelId="{CA4B2366-CDD4-42A9-8195-29514E51A8BF}" type="presParOf" srcId="{D832CDE1-082D-43D9-AD7D-167A5C4C14CB}" destId="{D61FF481-7903-4CDD-942A-633FAE7F1115}" srcOrd="3" destOrd="0" presId="urn:microsoft.com/office/officeart/2018/2/layout/IconCircleList"/>
    <dgm:cxn modelId="{FCBA1E07-DBBC-4520-8566-E0B843FA1D9C}" type="presParOf" srcId="{95E3EE38-95EB-45E9-BCA0-2EC1841F4E5D}" destId="{0A98889E-7F47-4DE1-B50E-9E7E0F8C0477}" srcOrd="1" destOrd="0" presId="urn:microsoft.com/office/officeart/2018/2/layout/IconCircleList"/>
    <dgm:cxn modelId="{281C2836-C2C4-4501-A05E-ED2C37897014}" type="presParOf" srcId="{95E3EE38-95EB-45E9-BCA0-2EC1841F4E5D}" destId="{8F894606-0E5B-435C-8896-7A0B88DC73D1}" srcOrd="2" destOrd="0" presId="urn:microsoft.com/office/officeart/2018/2/layout/IconCircleList"/>
    <dgm:cxn modelId="{B3E53769-35F4-435A-9619-3E33006087C0}" type="presParOf" srcId="{8F894606-0E5B-435C-8896-7A0B88DC73D1}" destId="{BAA4E019-93B6-4629-9DF2-F13D63D0AF02}" srcOrd="0" destOrd="0" presId="urn:microsoft.com/office/officeart/2018/2/layout/IconCircleList"/>
    <dgm:cxn modelId="{215BA81C-C9AA-45A7-BC28-9885F3154D5A}" type="presParOf" srcId="{8F894606-0E5B-435C-8896-7A0B88DC73D1}" destId="{9854CB7A-DF59-4C2A-9CEE-A38267631341}" srcOrd="1" destOrd="0" presId="urn:microsoft.com/office/officeart/2018/2/layout/IconCircleList"/>
    <dgm:cxn modelId="{A593ACAE-8E6D-4731-93FB-E71D877E5DDA}" type="presParOf" srcId="{8F894606-0E5B-435C-8896-7A0B88DC73D1}" destId="{2CDC7FA6-BFAB-4065-AA03-6518645BF873}" srcOrd="2" destOrd="0" presId="urn:microsoft.com/office/officeart/2018/2/layout/IconCircleList"/>
    <dgm:cxn modelId="{2F52A7C6-1C69-465A-BE68-09AE2706BA3F}" type="presParOf" srcId="{8F894606-0E5B-435C-8896-7A0B88DC73D1}" destId="{F8800A2A-6429-4FA6-A511-DF86D4BFB5F1}" srcOrd="3" destOrd="0" presId="urn:microsoft.com/office/officeart/2018/2/layout/IconCircleList"/>
    <dgm:cxn modelId="{7036C151-D791-4243-B432-408FD001867A}" type="presParOf" srcId="{95E3EE38-95EB-45E9-BCA0-2EC1841F4E5D}" destId="{0C369244-8338-4F37-B081-8EE7C3631E84}" srcOrd="3" destOrd="0" presId="urn:microsoft.com/office/officeart/2018/2/layout/IconCircleList"/>
    <dgm:cxn modelId="{FEBA4BD9-CD2B-470A-A18C-094ACBAD8345}" type="presParOf" srcId="{95E3EE38-95EB-45E9-BCA0-2EC1841F4E5D}" destId="{B9EA2516-DE2A-46FA-8045-E0D0A7C9D2EE}" srcOrd="4" destOrd="0" presId="urn:microsoft.com/office/officeart/2018/2/layout/IconCircleList"/>
    <dgm:cxn modelId="{AA7B163B-F845-4D21-B82B-624967FC3018}" type="presParOf" srcId="{B9EA2516-DE2A-46FA-8045-E0D0A7C9D2EE}" destId="{3F46F5CF-3832-40F6-9FC6-E94BB9A9CCB3}" srcOrd="0" destOrd="0" presId="urn:microsoft.com/office/officeart/2018/2/layout/IconCircleList"/>
    <dgm:cxn modelId="{EED4E1E6-9802-4AB6-9363-5C7255E2C757}" type="presParOf" srcId="{B9EA2516-DE2A-46FA-8045-E0D0A7C9D2EE}" destId="{CC6BFECB-AFD8-45E2-80D8-57F32A74D164}" srcOrd="1" destOrd="0" presId="urn:microsoft.com/office/officeart/2018/2/layout/IconCircleList"/>
    <dgm:cxn modelId="{7729438B-BCFD-4E79-BE70-166778030E1A}" type="presParOf" srcId="{B9EA2516-DE2A-46FA-8045-E0D0A7C9D2EE}" destId="{1228F1D8-99AB-42F3-B58F-6C0A973CAB4B}" srcOrd="2" destOrd="0" presId="urn:microsoft.com/office/officeart/2018/2/layout/IconCircleList"/>
    <dgm:cxn modelId="{B9CD9772-156F-460D-B535-0A9B1A12FB63}" type="presParOf" srcId="{B9EA2516-DE2A-46FA-8045-E0D0A7C9D2EE}" destId="{9604A3AB-33D6-48C3-8997-799820B2E6ED}" srcOrd="3" destOrd="0" presId="urn:microsoft.com/office/officeart/2018/2/layout/IconCircleList"/>
    <dgm:cxn modelId="{11DFEE94-615E-4B5D-8165-0BE1D9112BD6}" type="presParOf" srcId="{95E3EE38-95EB-45E9-BCA0-2EC1841F4E5D}" destId="{FE250083-8B32-463E-A1DB-1DE2AE7DB948}" srcOrd="5" destOrd="0" presId="urn:microsoft.com/office/officeart/2018/2/layout/IconCircleList"/>
    <dgm:cxn modelId="{E6647049-3207-4289-9834-9502DCE5134D}" type="presParOf" srcId="{95E3EE38-95EB-45E9-BCA0-2EC1841F4E5D}" destId="{C5BDEF1A-09A6-409E-930A-BFCA7B991AD6}" srcOrd="6" destOrd="0" presId="urn:microsoft.com/office/officeart/2018/2/layout/IconCircleList"/>
    <dgm:cxn modelId="{F4A69345-E958-4A51-A64B-17FCE2A2ED80}" type="presParOf" srcId="{C5BDEF1A-09A6-409E-930A-BFCA7B991AD6}" destId="{924E45F0-CA51-492C-ACB8-E561D92669EE}" srcOrd="0" destOrd="0" presId="urn:microsoft.com/office/officeart/2018/2/layout/IconCircleList"/>
    <dgm:cxn modelId="{3FBE2690-9977-446E-B4C2-AA37BC709649}" type="presParOf" srcId="{C5BDEF1A-09A6-409E-930A-BFCA7B991AD6}" destId="{1A512AF8-FD17-4874-BE1A-25F485FBED41}" srcOrd="1" destOrd="0" presId="urn:microsoft.com/office/officeart/2018/2/layout/IconCircleList"/>
    <dgm:cxn modelId="{F99BC0BC-52FD-46D4-BB07-88DE75108B70}" type="presParOf" srcId="{C5BDEF1A-09A6-409E-930A-BFCA7B991AD6}" destId="{84D1939C-D899-4DBC-8D46-40B23AF77263}" srcOrd="2" destOrd="0" presId="urn:microsoft.com/office/officeart/2018/2/layout/IconCircleList"/>
    <dgm:cxn modelId="{D0F93585-4F9C-4753-AC62-871665599181}" type="presParOf" srcId="{C5BDEF1A-09A6-409E-930A-BFCA7B991AD6}" destId="{0981D79D-2B1D-4A1B-A7F9-2642A1D4738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F57F32-64F4-47DD-9B52-8984C532E39C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17FB4B-FEC3-4557-A16E-4E633886ADBB}">
      <dgm:prSet custT="1"/>
      <dgm:spPr/>
      <dgm:t>
        <a:bodyPr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Aceptar y nutrir la contribución de apoyos naturales, conexiones comunitarias y oportunidades fuera de los servicios de salud conductual para apoyar la recuperación de una persona
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23A100-9086-4668-ABA3-75EDEB57551C}" type="parTrans" cxnId="{B7EBBCD0-3A80-4D47-94D0-CDC863BA08F0}">
      <dgm:prSet/>
      <dgm:spPr/>
      <dgm:t>
        <a:bodyPr/>
        <a:lstStyle/>
        <a:p>
          <a:endParaRPr lang="en-US"/>
        </a:p>
      </dgm:t>
    </dgm:pt>
    <dgm:pt modelId="{03096313-FA0C-41D0-B333-95EC85CD7145}" type="sibTrans" cxnId="{B7EBBCD0-3A80-4D47-94D0-CDC863BA08F0}">
      <dgm:prSet/>
      <dgm:spPr/>
      <dgm:t>
        <a:bodyPr/>
        <a:lstStyle/>
        <a:p>
          <a:endParaRPr lang="en-US"/>
        </a:p>
      </dgm:t>
    </dgm:pt>
    <dgm:pt modelId="{291F22E6-85EB-487E-8D0B-A68C845B6AAC}">
      <dgm:prSet custT="1"/>
      <dgm:spPr/>
      <dgm:t>
        <a:bodyPr/>
        <a:lstStyle/>
        <a:p>
          <a:r>
            <a:rPr lang="es-ES" sz="2400" b="0" dirty="0">
              <a:latin typeface="Calibri" panose="020F0502020204030204" pitchFamily="34" charset="0"/>
              <a:cs typeface="Calibri" panose="020F0502020204030204" pitchFamily="34" charset="0"/>
            </a:rPr>
            <a:t>Esté dispuesto a desafiar las barreras a la inclusión social, fuera y dentro de su organización, y a abogar por la equidad
</a:t>
          </a:r>
          <a:endParaRPr lang="en-US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0CA566-D179-4D79-90E2-00D9A0A7C790}" type="parTrans" cxnId="{964F0B07-E6D9-4BF5-9F14-30291B922589}">
      <dgm:prSet/>
      <dgm:spPr/>
      <dgm:t>
        <a:bodyPr/>
        <a:lstStyle/>
        <a:p>
          <a:endParaRPr lang="en-US"/>
        </a:p>
      </dgm:t>
    </dgm:pt>
    <dgm:pt modelId="{569416F8-115E-484B-A8A7-E920D72B3A5C}" type="sibTrans" cxnId="{964F0B07-E6D9-4BF5-9F14-30291B922589}">
      <dgm:prSet/>
      <dgm:spPr/>
      <dgm:t>
        <a:bodyPr/>
        <a:lstStyle/>
        <a:p>
          <a:endParaRPr lang="en-US"/>
        </a:p>
      </dgm:t>
    </dgm:pt>
    <dgm:pt modelId="{019956FA-C424-4D55-A17B-3D991C239BAE}">
      <dgm:prSet custT="1"/>
      <dgm:spPr/>
      <dgm:t>
        <a:bodyPr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Defender el derecho de las personas que experimentan desafíos de salud conductual a participar en entornos comunitarios y sociales como ciudadanos plenos e iguales</a:t>
          </a:r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  <a:endParaRPr lang="en-US" sz="20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FC977C-2B36-4CFD-A876-F4C9FC6F8521}" type="sibTrans" cxnId="{B0C49157-4D70-4D53-991B-F96233E9DB5E}">
      <dgm:prSet/>
      <dgm:spPr/>
      <dgm:t>
        <a:bodyPr/>
        <a:lstStyle/>
        <a:p>
          <a:endParaRPr lang="en-US"/>
        </a:p>
      </dgm:t>
    </dgm:pt>
    <dgm:pt modelId="{16B58EC6-4373-49FA-8BE6-3128B33BD4D1}" type="parTrans" cxnId="{B0C49157-4D70-4D53-991B-F96233E9DB5E}">
      <dgm:prSet/>
      <dgm:spPr/>
      <dgm:t>
        <a:bodyPr/>
        <a:lstStyle/>
        <a:p>
          <a:endParaRPr lang="en-US"/>
        </a:p>
      </dgm:t>
    </dgm:pt>
    <dgm:pt modelId="{53668795-406A-4854-9A98-EA89227D7770}" type="pres">
      <dgm:prSet presAssocID="{BFF57F32-64F4-47DD-9B52-8984C532E39C}" presName="vert0" presStyleCnt="0">
        <dgm:presLayoutVars>
          <dgm:dir/>
          <dgm:animOne val="branch"/>
          <dgm:animLvl val="lvl"/>
        </dgm:presLayoutVars>
      </dgm:prSet>
      <dgm:spPr/>
    </dgm:pt>
    <dgm:pt modelId="{61FE156C-DC43-4C95-97BD-CAF7F527F856}" type="pres">
      <dgm:prSet presAssocID="{019956FA-C424-4D55-A17B-3D991C239BAE}" presName="thickLine" presStyleLbl="alignNode1" presStyleIdx="0" presStyleCnt="3"/>
      <dgm:spPr/>
    </dgm:pt>
    <dgm:pt modelId="{6DBC1D19-83C5-4653-AE4D-BDD2C22565E2}" type="pres">
      <dgm:prSet presAssocID="{019956FA-C424-4D55-A17B-3D991C239BAE}" presName="horz1" presStyleCnt="0"/>
      <dgm:spPr/>
    </dgm:pt>
    <dgm:pt modelId="{EB10E8D9-D6B0-49C3-A2F5-3A8987A13E99}" type="pres">
      <dgm:prSet presAssocID="{019956FA-C424-4D55-A17B-3D991C239BAE}" presName="tx1" presStyleLbl="revTx" presStyleIdx="0" presStyleCnt="3" custScaleY="149702" custLinFactNeighborX="262" custLinFactNeighborY="2040"/>
      <dgm:spPr/>
    </dgm:pt>
    <dgm:pt modelId="{877339B4-B2A5-48F3-B3C0-C8360E0A6954}" type="pres">
      <dgm:prSet presAssocID="{019956FA-C424-4D55-A17B-3D991C239BAE}" presName="vert1" presStyleCnt="0"/>
      <dgm:spPr/>
    </dgm:pt>
    <dgm:pt modelId="{CD805B54-E4E3-4509-8169-BB8DA98DFBC5}" type="pres">
      <dgm:prSet presAssocID="{FC17FB4B-FEC3-4557-A16E-4E633886ADBB}" presName="thickLine" presStyleLbl="alignNode1" presStyleIdx="1" presStyleCnt="3" custLinFactNeighborX="329" custLinFactNeighborY="-66150"/>
      <dgm:spPr/>
    </dgm:pt>
    <dgm:pt modelId="{10E45A59-8B54-4C60-A608-FB3F8EDBD135}" type="pres">
      <dgm:prSet presAssocID="{FC17FB4B-FEC3-4557-A16E-4E633886ADBB}" presName="horz1" presStyleCnt="0"/>
      <dgm:spPr/>
    </dgm:pt>
    <dgm:pt modelId="{1D8DF2BD-43F4-4F2F-B5F1-CA544B020ABD}" type="pres">
      <dgm:prSet presAssocID="{FC17FB4B-FEC3-4557-A16E-4E633886ADBB}" presName="tx1" presStyleLbl="revTx" presStyleIdx="1" presStyleCnt="3" custScaleY="80632" custLinFactNeighborY="-56684"/>
      <dgm:spPr/>
    </dgm:pt>
    <dgm:pt modelId="{A2D8FF4B-09A9-48D5-9FF9-8C6F49C53F6B}" type="pres">
      <dgm:prSet presAssocID="{FC17FB4B-FEC3-4557-A16E-4E633886ADBB}" presName="vert1" presStyleCnt="0"/>
      <dgm:spPr/>
    </dgm:pt>
    <dgm:pt modelId="{1234B88A-10D8-415E-8BE9-5915190BC569}" type="pres">
      <dgm:prSet presAssocID="{291F22E6-85EB-487E-8D0B-A68C845B6AAC}" presName="thickLine" presStyleLbl="alignNode1" presStyleIdx="2" presStyleCnt="3" custLinFactNeighborX="657" custLinFactNeighborY="-20091"/>
      <dgm:spPr/>
    </dgm:pt>
    <dgm:pt modelId="{EDCF6DB3-C1E9-4FA1-B57B-E813D61D26B2}" type="pres">
      <dgm:prSet presAssocID="{291F22E6-85EB-487E-8D0B-A68C845B6AAC}" presName="horz1" presStyleCnt="0"/>
      <dgm:spPr/>
    </dgm:pt>
    <dgm:pt modelId="{B1F6A0CC-DFFF-4A73-A873-7ED6F13FF2E6}" type="pres">
      <dgm:prSet presAssocID="{291F22E6-85EB-487E-8D0B-A68C845B6AAC}" presName="tx1" presStyleLbl="revTx" presStyleIdx="2" presStyleCnt="3" custScaleY="90050" custLinFactNeighborX="329" custLinFactNeighborY="-16791"/>
      <dgm:spPr/>
    </dgm:pt>
    <dgm:pt modelId="{44716754-928B-41FE-B065-9CB816744A3A}" type="pres">
      <dgm:prSet presAssocID="{291F22E6-85EB-487E-8D0B-A68C845B6AAC}" presName="vert1" presStyleCnt="0"/>
      <dgm:spPr/>
    </dgm:pt>
  </dgm:ptLst>
  <dgm:cxnLst>
    <dgm:cxn modelId="{964F0B07-E6D9-4BF5-9F14-30291B922589}" srcId="{BFF57F32-64F4-47DD-9B52-8984C532E39C}" destId="{291F22E6-85EB-487E-8D0B-A68C845B6AAC}" srcOrd="2" destOrd="0" parTransId="{360CA566-D179-4D79-90E2-00D9A0A7C790}" sibTransId="{569416F8-115E-484B-A8A7-E920D72B3A5C}"/>
    <dgm:cxn modelId="{7DDE7669-667F-46EF-97B8-6B4BB781FA32}" type="presOf" srcId="{291F22E6-85EB-487E-8D0B-A68C845B6AAC}" destId="{B1F6A0CC-DFFF-4A73-A873-7ED6F13FF2E6}" srcOrd="0" destOrd="0" presId="urn:microsoft.com/office/officeart/2008/layout/LinedList"/>
    <dgm:cxn modelId="{3A90494C-80B1-4755-A9DD-49EEA43815CD}" type="presOf" srcId="{019956FA-C424-4D55-A17B-3D991C239BAE}" destId="{EB10E8D9-D6B0-49C3-A2F5-3A8987A13E99}" srcOrd="0" destOrd="0" presId="urn:microsoft.com/office/officeart/2008/layout/LinedList"/>
    <dgm:cxn modelId="{B0C49157-4D70-4D53-991B-F96233E9DB5E}" srcId="{BFF57F32-64F4-47DD-9B52-8984C532E39C}" destId="{019956FA-C424-4D55-A17B-3D991C239BAE}" srcOrd="0" destOrd="0" parTransId="{16B58EC6-4373-49FA-8BE6-3128B33BD4D1}" sibTransId="{A9FC977C-2B36-4CFD-A876-F4C9FC6F8521}"/>
    <dgm:cxn modelId="{B7EBBCD0-3A80-4D47-94D0-CDC863BA08F0}" srcId="{BFF57F32-64F4-47DD-9B52-8984C532E39C}" destId="{FC17FB4B-FEC3-4557-A16E-4E633886ADBB}" srcOrd="1" destOrd="0" parTransId="{0923A100-9086-4668-ABA3-75EDEB57551C}" sibTransId="{03096313-FA0C-41D0-B333-95EC85CD7145}"/>
    <dgm:cxn modelId="{B45884E9-07C1-43D2-B63C-2CB98C4B41D3}" type="presOf" srcId="{FC17FB4B-FEC3-4557-A16E-4E633886ADBB}" destId="{1D8DF2BD-43F4-4F2F-B5F1-CA544B020ABD}" srcOrd="0" destOrd="0" presId="urn:microsoft.com/office/officeart/2008/layout/LinedList"/>
    <dgm:cxn modelId="{0B4999F6-4195-4A41-8843-81C5059F4755}" type="presOf" srcId="{BFF57F32-64F4-47DD-9B52-8984C532E39C}" destId="{53668795-406A-4854-9A98-EA89227D7770}" srcOrd="0" destOrd="0" presId="urn:microsoft.com/office/officeart/2008/layout/LinedList"/>
    <dgm:cxn modelId="{10F9D2ED-6D7C-46D1-85F4-00E0F1945CFB}" type="presParOf" srcId="{53668795-406A-4854-9A98-EA89227D7770}" destId="{61FE156C-DC43-4C95-97BD-CAF7F527F856}" srcOrd="0" destOrd="0" presId="urn:microsoft.com/office/officeart/2008/layout/LinedList"/>
    <dgm:cxn modelId="{BACE3203-81E4-46B3-BC12-4E7208458045}" type="presParOf" srcId="{53668795-406A-4854-9A98-EA89227D7770}" destId="{6DBC1D19-83C5-4653-AE4D-BDD2C22565E2}" srcOrd="1" destOrd="0" presId="urn:microsoft.com/office/officeart/2008/layout/LinedList"/>
    <dgm:cxn modelId="{708C1D87-07C1-4F3B-BC05-45A68F4B2137}" type="presParOf" srcId="{6DBC1D19-83C5-4653-AE4D-BDD2C22565E2}" destId="{EB10E8D9-D6B0-49C3-A2F5-3A8987A13E99}" srcOrd="0" destOrd="0" presId="urn:microsoft.com/office/officeart/2008/layout/LinedList"/>
    <dgm:cxn modelId="{BAFD1056-7617-491B-BD3B-5F06AF2D3A52}" type="presParOf" srcId="{6DBC1D19-83C5-4653-AE4D-BDD2C22565E2}" destId="{877339B4-B2A5-48F3-B3C0-C8360E0A6954}" srcOrd="1" destOrd="0" presId="urn:microsoft.com/office/officeart/2008/layout/LinedList"/>
    <dgm:cxn modelId="{582BBD7A-9BA0-49EE-B9DD-4AB8124E8870}" type="presParOf" srcId="{53668795-406A-4854-9A98-EA89227D7770}" destId="{CD805B54-E4E3-4509-8169-BB8DA98DFBC5}" srcOrd="2" destOrd="0" presId="urn:microsoft.com/office/officeart/2008/layout/LinedList"/>
    <dgm:cxn modelId="{F7986989-C945-49B4-A3DF-C5C155F0D129}" type="presParOf" srcId="{53668795-406A-4854-9A98-EA89227D7770}" destId="{10E45A59-8B54-4C60-A608-FB3F8EDBD135}" srcOrd="3" destOrd="0" presId="urn:microsoft.com/office/officeart/2008/layout/LinedList"/>
    <dgm:cxn modelId="{57F223A9-589F-4E94-AE8D-619B7FADF27B}" type="presParOf" srcId="{10E45A59-8B54-4C60-A608-FB3F8EDBD135}" destId="{1D8DF2BD-43F4-4F2F-B5F1-CA544B020ABD}" srcOrd="0" destOrd="0" presId="urn:microsoft.com/office/officeart/2008/layout/LinedList"/>
    <dgm:cxn modelId="{071FA94F-615B-4E3F-8A66-31B893E63D3F}" type="presParOf" srcId="{10E45A59-8B54-4C60-A608-FB3F8EDBD135}" destId="{A2D8FF4B-09A9-48D5-9FF9-8C6F49C53F6B}" srcOrd="1" destOrd="0" presId="urn:microsoft.com/office/officeart/2008/layout/LinedList"/>
    <dgm:cxn modelId="{9EB5FC4E-ED4C-473A-BD0E-6F620B5DCE0C}" type="presParOf" srcId="{53668795-406A-4854-9A98-EA89227D7770}" destId="{1234B88A-10D8-415E-8BE9-5915190BC569}" srcOrd="4" destOrd="0" presId="urn:microsoft.com/office/officeart/2008/layout/LinedList"/>
    <dgm:cxn modelId="{FE51D8D5-8AE0-4246-8E96-16808A1F33E8}" type="presParOf" srcId="{53668795-406A-4854-9A98-EA89227D7770}" destId="{EDCF6DB3-C1E9-4FA1-B57B-E813D61D26B2}" srcOrd="5" destOrd="0" presId="urn:microsoft.com/office/officeart/2008/layout/LinedList"/>
    <dgm:cxn modelId="{2499C7CE-A96F-4848-948A-03199BCAD287}" type="presParOf" srcId="{EDCF6DB3-C1E9-4FA1-B57B-E813D61D26B2}" destId="{B1F6A0CC-DFFF-4A73-A873-7ED6F13FF2E6}" srcOrd="0" destOrd="0" presId="urn:microsoft.com/office/officeart/2008/layout/LinedList"/>
    <dgm:cxn modelId="{5FCDC7C4-FFDB-41AF-B483-631C1519789E}" type="presParOf" srcId="{EDCF6DB3-C1E9-4FA1-B57B-E813D61D26B2}" destId="{44716754-928B-41FE-B065-9CB816744A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B7AFE1-C285-416F-860C-52DB43827E49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855261-3A25-4EDD-8E4F-6D8305062CBD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Diversidad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valores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D4D51518-B334-4D8A-93D0-E58E7B990E07}" type="parTrans" cxnId="{DCEF3CCA-A654-4ED7-95D7-A9B0510B258B}">
      <dgm:prSet/>
      <dgm:spPr/>
      <dgm:t>
        <a:bodyPr/>
        <a:lstStyle/>
        <a:p>
          <a:endParaRPr lang="en-US"/>
        </a:p>
      </dgm:t>
    </dgm:pt>
    <dgm:pt modelId="{DE5B4E40-B6B7-4DD0-A308-A7825287872F}" type="sibTrans" cxnId="{DCEF3CCA-A654-4ED7-95D7-A9B0510B258B}">
      <dgm:prSet/>
      <dgm:spPr/>
      <dgm:t>
        <a:bodyPr/>
        <a:lstStyle/>
        <a:p>
          <a:endParaRPr lang="en-US"/>
        </a:p>
      </dgm:t>
    </dgm:pt>
    <dgm:pt modelId="{7BD49C7A-1F98-4F0D-AE19-E8EA13970149}">
      <dgm:prSet custT="1"/>
      <dgm:spPr/>
      <dgm:t>
        <a:bodyPr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Valorar todas las contribuciones de diversos grupos a la vitalidad social, económica y cultural de la sociedad.
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5AD88F-C6B6-4B5F-9600-B3DDEB0296EA}" type="parTrans" cxnId="{D1D2A02A-4FB3-44D7-910F-CC6335B0F61E}">
      <dgm:prSet/>
      <dgm:spPr/>
      <dgm:t>
        <a:bodyPr/>
        <a:lstStyle/>
        <a:p>
          <a:endParaRPr lang="en-US"/>
        </a:p>
      </dgm:t>
    </dgm:pt>
    <dgm:pt modelId="{177AF88C-1F51-4DA7-959D-05CC76CD3D60}" type="sibTrans" cxnId="{D1D2A02A-4FB3-44D7-910F-CC6335B0F61E}">
      <dgm:prSet/>
      <dgm:spPr/>
      <dgm:t>
        <a:bodyPr/>
        <a:lstStyle/>
        <a:p>
          <a:endParaRPr lang="en-US"/>
        </a:p>
      </dgm:t>
    </dgm:pt>
    <dgm:pt modelId="{DACDE832-2FE0-4A0F-A1A2-F05676DA1519}">
      <dgm:prSet custT="1"/>
      <dgm:spPr/>
      <dgm:t>
        <a:bodyPr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Respetar el derecho del individuo a tomar decisiones que afecten e impacten sus vidas
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91629-C7EF-45B0-991C-A704FC21CE43}" type="parTrans" cxnId="{5CE01FEF-00CF-40DF-A852-363356624325}">
      <dgm:prSet/>
      <dgm:spPr/>
      <dgm:t>
        <a:bodyPr/>
        <a:lstStyle/>
        <a:p>
          <a:endParaRPr lang="en-US"/>
        </a:p>
      </dgm:t>
    </dgm:pt>
    <dgm:pt modelId="{67C851F6-91A8-42DE-9F22-B9CA0056A234}" type="sibTrans" cxnId="{5CE01FEF-00CF-40DF-A852-363356624325}">
      <dgm:prSet/>
      <dgm:spPr/>
      <dgm:t>
        <a:bodyPr/>
        <a:lstStyle/>
        <a:p>
          <a:endParaRPr lang="en-US"/>
        </a:p>
      </dgm:t>
    </dgm:pt>
    <dgm:pt modelId="{46C9D932-E15E-449D-B8AF-A16F2AF6942B}">
      <dgm:prSet custT="1"/>
      <dgm:spPr/>
      <dgm:t>
        <a:bodyPr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Reconocer los derechos universales del individuo a los servicios
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5E5EC7-63C6-46A7-B814-39E77D84EE61}" type="parTrans" cxnId="{EAA99AFD-A910-4082-AD9B-A8BBF5C6F207}">
      <dgm:prSet/>
      <dgm:spPr/>
      <dgm:t>
        <a:bodyPr/>
        <a:lstStyle/>
        <a:p>
          <a:endParaRPr lang="en-US"/>
        </a:p>
      </dgm:t>
    </dgm:pt>
    <dgm:pt modelId="{E9A42818-4E57-4C2D-8C6D-591217CB8153}" type="sibTrans" cxnId="{EAA99AFD-A910-4082-AD9B-A8BBF5C6F207}">
      <dgm:prSet/>
      <dgm:spPr/>
      <dgm:t>
        <a:bodyPr/>
        <a:lstStyle/>
        <a:p>
          <a:endParaRPr lang="en-US"/>
        </a:p>
      </dgm:t>
    </dgm:pt>
    <dgm:pt modelId="{F7F2E35A-4820-439F-8068-298505A5BE9A}" type="pres">
      <dgm:prSet presAssocID="{E8B7AFE1-C285-416F-860C-52DB43827E49}" presName="vert0" presStyleCnt="0">
        <dgm:presLayoutVars>
          <dgm:dir/>
          <dgm:animOne val="branch"/>
          <dgm:animLvl val="lvl"/>
        </dgm:presLayoutVars>
      </dgm:prSet>
      <dgm:spPr/>
    </dgm:pt>
    <dgm:pt modelId="{17392DE0-BC05-4270-9C4F-E501351BCEEB}" type="pres">
      <dgm:prSet presAssocID="{53855261-3A25-4EDD-8E4F-6D8305062CBD}" presName="thickLine" presStyleLbl="alignNode1" presStyleIdx="0" presStyleCnt="4" custLinFactNeighborX="2704" custLinFactNeighborY="-5399"/>
      <dgm:spPr/>
    </dgm:pt>
    <dgm:pt modelId="{AED45DF4-08B1-4AAA-BD43-5C51F3E53C6A}" type="pres">
      <dgm:prSet presAssocID="{53855261-3A25-4EDD-8E4F-6D8305062CBD}" presName="horz1" presStyleCnt="0"/>
      <dgm:spPr/>
    </dgm:pt>
    <dgm:pt modelId="{87D054C9-2BB3-4A1C-9876-44BBC4A41139}" type="pres">
      <dgm:prSet presAssocID="{53855261-3A25-4EDD-8E4F-6D8305062CBD}" presName="tx1" presStyleLbl="revTx" presStyleIdx="0" presStyleCnt="4" custScaleY="53453"/>
      <dgm:spPr/>
    </dgm:pt>
    <dgm:pt modelId="{9C46D2C8-0477-495A-97F0-EB411803D9C6}" type="pres">
      <dgm:prSet presAssocID="{53855261-3A25-4EDD-8E4F-6D8305062CBD}" presName="vert1" presStyleCnt="0"/>
      <dgm:spPr/>
    </dgm:pt>
    <dgm:pt modelId="{6289A628-C98B-423C-A7ED-A75CA9C4BBCD}" type="pres">
      <dgm:prSet presAssocID="{7BD49C7A-1F98-4F0D-AE19-E8EA13970149}" presName="thickLine" presStyleLbl="alignNode1" presStyleIdx="1" presStyleCnt="4" custLinFactNeighborY="-14489"/>
      <dgm:spPr/>
    </dgm:pt>
    <dgm:pt modelId="{685F5FE3-AB38-48D5-B8AE-5DDEB032970D}" type="pres">
      <dgm:prSet presAssocID="{7BD49C7A-1F98-4F0D-AE19-E8EA13970149}" presName="horz1" presStyleCnt="0"/>
      <dgm:spPr/>
    </dgm:pt>
    <dgm:pt modelId="{87B2BE24-6E72-427B-8CED-8547ED4B9664}" type="pres">
      <dgm:prSet presAssocID="{7BD49C7A-1F98-4F0D-AE19-E8EA13970149}" presName="tx1" presStyleLbl="revTx" presStyleIdx="1" presStyleCnt="4" custScaleY="73030" custLinFactNeighborX="145" custLinFactNeighborY="-7769"/>
      <dgm:spPr/>
    </dgm:pt>
    <dgm:pt modelId="{8B408939-B012-4A11-900A-D6ED54660D0F}" type="pres">
      <dgm:prSet presAssocID="{7BD49C7A-1F98-4F0D-AE19-E8EA13970149}" presName="vert1" presStyleCnt="0"/>
      <dgm:spPr/>
    </dgm:pt>
    <dgm:pt modelId="{4A20530A-6931-4415-94AF-1D385E6156E9}" type="pres">
      <dgm:prSet presAssocID="{DACDE832-2FE0-4A0F-A1A2-F05676DA1519}" presName="thickLine" presStyleLbl="alignNode1" presStyleIdx="2" presStyleCnt="4" custLinFactNeighborY="-14116"/>
      <dgm:spPr/>
    </dgm:pt>
    <dgm:pt modelId="{2EBD9CBC-D2A9-4A27-A1EB-321CB749068C}" type="pres">
      <dgm:prSet presAssocID="{DACDE832-2FE0-4A0F-A1A2-F05676DA1519}" presName="horz1" presStyleCnt="0"/>
      <dgm:spPr/>
    </dgm:pt>
    <dgm:pt modelId="{11C09B6A-884D-481B-81C4-8F91A505E345}" type="pres">
      <dgm:prSet presAssocID="{DACDE832-2FE0-4A0F-A1A2-F05676DA1519}" presName="tx1" presStyleLbl="revTx" presStyleIdx="2" presStyleCnt="4" custScaleY="68149" custLinFactNeighborY="-8658"/>
      <dgm:spPr/>
    </dgm:pt>
    <dgm:pt modelId="{0B8E80C8-C0E3-4B1F-9274-51C29933847F}" type="pres">
      <dgm:prSet presAssocID="{DACDE832-2FE0-4A0F-A1A2-F05676DA1519}" presName="vert1" presStyleCnt="0"/>
      <dgm:spPr/>
    </dgm:pt>
    <dgm:pt modelId="{71869B67-E050-4C1C-826E-F0946B43AC5F}" type="pres">
      <dgm:prSet presAssocID="{46C9D932-E15E-449D-B8AF-A16F2AF6942B}" presName="thickLine" presStyleLbl="alignNode1" presStyleIdx="3" presStyleCnt="4" custLinFactNeighborY="-6791"/>
      <dgm:spPr/>
    </dgm:pt>
    <dgm:pt modelId="{4221F6C2-BC58-4F61-B3F9-AA8455749B79}" type="pres">
      <dgm:prSet presAssocID="{46C9D932-E15E-449D-B8AF-A16F2AF6942B}" presName="horz1" presStyleCnt="0"/>
      <dgm:spPr/>
    </dgm:pt>
    <dgm:pt modelId="{9855BAF1-FACC-4A27-BA56-EE2010A43A5D}" type="pres">
      <dgm:prSet presAssocID="{46C9D932-E15E-449D-B8AF-A16F2AF6942B}" presName="tx1" presStyleLbl="revTx" presStyleIdx="3" presStyleCnt="4" custScaleY="84991" custLinFactNeighborX="291" custLinFactNeighborY="-5772"/>
      <dgm:spPr/>
    </dgm:pt>
    <dgm:pt modelId="{DBF0FFD3-7385-4C0B-AA39-0926C31FF87A}" type="pres">
      <dgm:prSet presAssocID="{46C9D932-E15E-449D-B8AF-A16F2AF6942B}" presName="vert1" presStyleCnt="0"/>
      <dgm:spPr/>
    </dgm:pt>
  </dgm:ptLst>
  <dgm:cxnLst>
    <dgm:cxn modelId="{1D67DD25-FD01-4196-A7FA-9C79B59D7B52}" type="presOf" srcId="{53855261-3A25-4EDD-8E4F-6D8305062CBD}" destId="{87D054C9-2BB3-4A1C-9876-44BBC4A41139}" srcOrd="0" destOrd="0" presId="urn:microsoft.com/office/officeart/2008/layout/LinedList"/>
    <dgm:cxn modelId="{D1D2A02A-4FB3-44D7-910F-CC6335B0F61E}" srcId="{E8B7AFE1-C285-416F-860C-52DB43827E49}" destId="{7BD49C7A-1F98-4F0D-AE19-E8EA13970149}" srcOrd="1" destOrd="0" parTransId="{235AD88F-C6B6-4B5F-9600-B3DDEB0296EA}" sibTransId="{177AF88C-1F51-4DA7-959D-05CC76CD3D60}"/>
    <dgm:cxn modelId="{0843D531-8ED9-48AE-8188-2F0684304AE3}" type="presOf" srcId="{DACDE832-2FE0-4A0F-A1A2-F05676DA1519}" destId="{11C09B6A-884D-481B-81C4-8F91A505E345}" srcOrd="0" destOrd="0" presId="urn:microsoft.com/office/officeart/2008/layout/LinedList"/>
    <dgm:cxn modelId="{5C881637-291A-4629-8624-EB908ECD108E}" type="presOf" srcId="{7BD49C7A-1F98-4F0D-AE19-E8EA13970149}" destId="{87B2BE24-6E72-427B-8CED-8547ED4B9664}" srcOrd="0" destOrd="0" presId="urn:microsoft.com/office/officeart/2008/layout/LinedList"/>
    <dgm:cxn modelId="{ABE4EA54-6E25-4AE5-89F7-A9DBED8D1E97}" type="presOf" srcId="{E8B7AFE1-C285-416F-860C-52DB43827E49}" destId="{F7F2E35A-4820-439F-8068-298505A5BE9A}" srcOrd="0" destOrd="0" presId="urn:microsoft.com/office/officeart/2008/layout/LinedList"/>
    <dgm:cxn modelId="{DCEF3CCA-A654-4ED7-95D7-A9B0510B258B}" srcId="{E8B7AFE1-C285-416F-860C-52DB43827E49}" destId="{53855261-3A25-4EDD-8E4F-6D8305062CBD}" srcOrd="0" destOrd="0" parTransId="{D4D51518-B334-4D8A-93D0-E58E7B990E07}" sibTransId="{DE5B4E40-B6B7-4DD0-A308-A7825287872F}"/>
    <dgm:cxn modelId="{FF4D31D8-B301-4810-BF1A-97959FB51444}" type="presOf" srcId="{46C9D932-E15E-449D-B8AF-A16F2AF6942B}" destId="{9855BAF1-FACC-4A27-BA56-EE2010A43A5D}" srcOrd="0" destOrd="0" presId="urn:microsoft.com/office/officeart/2008/layout/LinedList"/>
    <dgm:cxn modelId="{5CE01FEF-00CF-40DF-A852-363356624325}" srcId="{E8B7AFE1-C285-416F-860C-52DB43827E49}" destId="{DACDE832-2FE0-4A0F-A1A2-F05676DA1519}" srcOrd="2" destOrd="0" parTransId="{34691629-C7EF-45B0-991C-A704FC21CE43}" sibTransId="{67C851F6-91A8-42DE-9F22-B9CA0056A234}"/>
    <dgm:cxn modelId="{EAA99AFD-A910-4082-AD9B-A8BBF5C6F207}" srcId="{E8B7AFE1-C285-416F-860C-52DB43827E49}" destId="{46C9D932-E15E-449D-B8AF-A16F2AF6942B}" srcOrd="3" destOrd="0" parTransId="{7F5E5EC7-63C6-46A7-B814-39E77D84EE61}" sibTransId="{E9A42818-4E57-4C2D-8C6D-591217CB8153}"/>
    <dgm:cxn modelId="{FB882C47-4D16-4359-95B1-EB4CF4F01ED3}" type="presParOf" srcId="{F7F2E35A-4820-439F-8068-298505A5BE9A}" destId="{17392DE0-BC05-4270-9C4F-E501351BCEEB}" srcOrd="0" destOrd="0" presId="urn:microsoft.com/office/officeart/2008/layout/LinedList"/>
    <dgm:cxn modelId="{26260E56-81EB-4DE3-A5CB-8DFE371ADCA3}" type="presParOf" srcId="{F7F2E35A-4820-439F-8068-298505A5BE9A}" destId="{AED45DF4-08B1-4AAA-BD43-5C51F3E53C6A}" srcOrd="1" destOrd="0" presId="urn:microsoft.com/office/officeart/2008/layout/LinedList"/>
    <dgm:cxn modelId="{EC301769-B0D0-4B00-B590-8F9564348653}" type="presParOf" srcId="{AED45DF4-08B1-4AAA-BD43-5C51F3E53C6A}" destId="{87D054C9-2BB3-4A1C-9876-44BBC4A41139}" srcOrd="0" destOrd="0" presId="urn:microsoft.com/office/officeart/2008/layout/LinedList"/>
    <dgm:cxn modelId="{865B98E2-4EE8-4664-A09E-C94CFD2D57F1}" type="presParOf" srcId="{AED45DF4-08B1-4AAA-BD43-5C51F3E53C6A}" destId="{9C46D2C8-0477-495A-97F0-EB411803D9C6}" srcOrd="1" destOrd="0" presId="urn:microsoft.com/office/officeart/2008/layout/LinedList"/>
    <dgm:cxn modelId="{53169165-DFAB-4DBF-8DB3-F1EAA0F0B44B}" type="presParOf" srcId="{F7F2E35A-4820-439F-8068-298505A5BE9A}" destId="{6289A628-C98B-423C-A7ED-A75CA9C4BBCD}" srcOrd="2" destOrd="0" presId="urn:microsoft.com/office/officeart/2008/layout/LinedList"/>
    <dgm:cxn modelId="{8285A9AF-6C8F-49C7-9046-A5AC71A91FF5}" type="presParOf" srcId="{F7F2E35A-4820-439F-8068-298505A5BE9A}" destId="{685F5FE3-AB38-48D5-B8AE-5DDEB032970D}" srcOrd="3" destOrd="0" presId="urn:microsoft.com/office/officeart/2008/layout/LinedList"/>
    <dgm:cxn modelId="{DA3E6694-C698-4AE0-9EF4-AC8F660489CF}" type="presParOf" srcId="{685F5FE3-AB38-48D5-B8AE-5DDEB032970D}" destId="{87B2BE24-6E72-427B-8CED-8547ED4B9664}" srcOrd="0" destOrd="0" presId="urn:microsoft.com/office/officeart/2008/layout/LinedList"/>
    <dgm:cxn modelId="{3D30B8F8-6C13-4E83-828D-792B01F43FCF}" type="presParOf" srcId="{685F5FE3-AB38-48D5-B8AE-5DDEB032970D}" destId="{8B408939-B012-4A11-900A-D6ED54660D0F}" srcOrd="1" destOrd="0" presId="urn:microsoft.com/office/officeart/2008/layout/LinedList"/>
    <dgm:cxn modelId="{B439C582-E5DA-41F6-8617-73B54E2B7466}" type="presParOf" srcId="{F7F2E35A-4820-439F-8068-298505A5BE9A}" destId="{4A20530A-6931-4415-94AF-1D385E6156E9}" srcOrd="4" destOrd="0" presId="urn:microsoft.com/office/officeart/2008/layout/LinedList"/>
    <dgm:cxn modelId="{33851B34-3CA9-4B4A-9F9C-A3F6E4A680D3}" type="presParOf" srcId="{F7F2E35A-4820-439F-8068-298505A5BE9A}" destId="{2EBD9CBC-D2A9-4A27-A1EB-321CB749068C}" srcOrd="5" destOrd="0" presId="urn:microsoft.com/office/officeart/2008/layout/LinedList"/>
    <dgm:cxn modelId="{B2AD8705-18AA-46C9-AD4C-8C5DC5841760}" type="presParOf" srcId="{2EBD9CBC-D2A9-4A27-A1EB-321CB749068C}" destId="{11C09B6A-884D-481B-81C4-8F91A505E345}" srcOrd="0" destOrd="0" presId="urn:microsoft.com/office/officeart/2008/layout/LinedList"/>
    <dgm:cxn modelId="{67B63DDC-5FC3-4A70-957D-9BCC9BCA6855}" type="presParOf" srcId="{2EBD9CBC-D2A9-4A27-A1EB-321CB749068C}" destId="{0B8E80C8-C0E3-4B1F-9274-51C29933847F}" srcOrd="1" destOrd="0" presId="urn:microsoft.com/office/officeart/2008/layout/LinedList"/>
    <dgm:cxn modelId="{3197A5CF-A7B3-4232-8C40-17ED3AF8396D}" type="presParOf" srcId="{F7F2E35A-4820-439F-8068-298505A5BE9A}" destId="{71869B67-E050-4C1C-826E-F0946B43AC5F}" srcOrd="6" destOrd="0" presId="urn:microsoft.com/office/officeart/2008/layout/LinedList"/>
    <dgm:cxn modelId="{E0CB6C53-62A4-4CBE-A2B9-53485815351F}" type="presParOf" srcId="{F7F2E35A-4820-439F-8068-298505A5BE9A}" destId="{4221F6C2-BC58-4F61-B3F9-AA8455749B79}" srcOrd="7" destOrd="0" presId="urn:microsoft.com/office/officeart/2008/layout/LinedList"/>
    <dgm:cxn modelId="{C3B9089D-C4C1-44AB-8185-0E06873E6C6B}" type="presParOf" srcId="{4221F6C2-BC58-4F61-B3F9-AA8455749B79}" destId="{9855BAF1-FACC-4A27-BA56-EE2010A43A5D}" srcOrd="0" destOrd="0" presId="urn:microsoft.com/office/officeart/2008/layout/LinedList"/>
    <dgm:cxn modelId="{95EE3A09-C952-429B-BDEF-F8464163F93F}" type="presParOf" srcId="{4221F6C2-BC58-4F61-B3F9-AA8455749B79}" destId="{DBF0FFD3-7385-4C0B-AA39-0926C31FF8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FB74D8-23D2-4AD6-BA30-12491B943A54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A225A0E-82B2-4D6D-AFEF-5EA2972B03B5}">
      <dgm:prSet custT="1"/>
      <dgm:spPr/>
      <dgm:t>
        <a:bodyPr/>
        <a:lstStyle/>
        <a:p>
          <a:r>
            <a:rPr lang="en-US" sz="2600" dirty="0" err="1">
              <a:latin typeface="Calibri" panose="020F0502020204030204" pitchFamily="34" charset="0"/>
              <a:cs typeface="Calibri" panose="020F0502020204030204" pitchFamily="34" charset="0"/>
            </a:rPr>
            <a:t>Respeto</a:t>
          </a:r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s-ES" sz="2600" dirty="0">
              <a:latin typeface="Calibri" panose="020F0502020204030204" pitchFamily="34" charset="0"/>
              <a:cs typeface="Calibri" panose="020F0502020204030204" pitchFamily="34" charset="0"/>
            </a:rPr>
            <a:t>Honrar el derecho del individuo a la autonomía 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750516-E3B8-4E10-BA61-51522CD3A62E}" type="parTrans" cxnId="{F5C4D9F8-C9FF-4312-B272-4B334F6B425C}">
      <dgm:prSet/>
      <dgm:spPr/>
      <dgm:t>
        <a:bodyPr/>
        <a:lstStyle/>
        <a:p>
          <a:endParaRPr lang="en-US"/>
        </a:p>
      </dgm:t>
    </dgm:pt>
    <dgm:pt modelId="{74E48458-65E3-4C60-BE85-069C36055AE5}" type="sibTrans" cxnId="{F5C4D9F8-C9FF-4312-B272-4B334F6B425C}">
      <dgm:prSet/>
      <dgm:spPr/>
      <dgm:t>
        <a:bodyPr/>
        <a:lstStyle/>
        <a:p>
          <a:endParaRPr lang="en-US"/>
        </a:p>
      </dgm:t>
    </dgm:pt>
    <dgm:pt modelId="{F7497618-FEC3-4574-93FA-3B86C08DD74A}">
      <dgm:prSet custT="1"/>
      <dgm:spPr/>
      <dgm:t>
        <a:bodyPr/>
        <a:lstStyle/>
        <a:p>
          <a:r>
            <a:rPr lang="en-US" sz="2600" dirty="0" err="1">
              <a:latin typeface="Calibri" panose="020F0502020204030204" pitchFamily="34" charset="0"/>
              <a:cs typeface="Calibri" panose="020F0502020204030204" pitchFamily="34" charset="0"/>
            </a:rPr>
            <a:t>Diversidad</a:t>
          </a:r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s-ES" sz="2600" dirty="0">
              <a:latin typeface="Calibri" panose="020F0502020204030204" pitchFamily="34" charset="0"/>
              <a:cs typeface="Calibri" panose="020F0502020204030204" pitchFamily="34" charset="0"/>
            </a:rPr>
            <a:t>Reconocer las diversas necesidades de cada individuo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17C9BC-80A5-4D78-9CD7-E85BAA349363}" type="parTrans" cxnId="{E8D3A798-FAED-43B3-AFE2-CD4B4BFC03C9}">
      <dgm:prSet/>
      <dgm:spPr/>
      <dgm:t>
        <a:bodyPr/>
        <a:lstStyle/>
        <a:p>
          <a:endParaRPr lang="en-US"/>
        </a:p>
      </dgm:t>
    </dgm:pt>
    <dgm:pt modelId="{4AEE24B7-B03A-47E8-BD8E-8F105F069ACE}" type="sibTrans" cxnId="{E8D3A798-FAED-43B3-AFE2-CD4B4BFC03C9}">
      <dgm:prSet/>
      <dgm:spPr/>
      <dgm:t>
        <a:bodyPr/>
        <a:lstStyle/>
        <a:p>
          <a:endParaRPr lang="en-US"/>
        </a:p>
      </dgm:t>
    </dgm:pt>
    <dgm:pt modelId="{6BAB1425-E7CC-4C72-B3AC-DBD10101F5F2}">
      <dgm:prSet custT="1"/>
      <dgm:spPr/>
      <dgm:t>
        <a:bodyPr/>
        <a:lstStyle/>
        <a:p>
          <a:r>
            <a:rPr lang="en-US" sz="2600" dirty="0" err="1">
              <a:latin typeface="Calibri" panose="020F0502020204030204" pitchFamily="34" charset="0"/>
              <a:cs typeface="Calibri" panose="020F0502020204030204" pitchFamily="34" charset="0"/>
            </a:rPr>
            <a:t>Colaboración</a:t>
          </a:r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n-US" sz="2600" dirty="0" err="1">
              <a:latin typeface="Calibri" panose="020F0502020204030204" pitchFamily="34" charset="0"/>
              <a:cs typeface="Calibri" panose="020F0502020204030204" pitchFamily="34" charset="0"/>
            </a:rPr>
            <a:t>Aprender</a:t>
          </a:r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 del </a:t>
          </a:r>
          <a:r>
            <a:rPr lang="en-US" sz="2600" dirty="0" err="1">
              <a:latin typeface="Calibri" panose="020F0502020204030204" pitchFamily="34" charset="0"/>
              <a:cs typeface="Calibri" panose="020F0502020204030204" pitchFamily="34" charset="0"/>
            </a:rPr>
            <a:t>individuo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8E06B0-EF8A-4F53-988A-FD217DF5A261}" type="parTrans" cxnId="{DE323751-3BA4-444E-8A22-1A3379AD620B}">
      <dgm:prSet/>
      <dgm:spPr/>
      <dgm:t>
        <a:bodyPr/>
        <a:lstStyle/>
        <a:p>
          <a:endParaRPr lang="en-US"/>
        </a:p>
      </dgm:t>
    </dgm:pt>
    <dgm:pt modelId="{1C2B6C8A-8FB2-4F60-B865-2FB7F2A74EB0}" type="sibTrans" cxnId="{DE323751-3BA4-444E-8A22-1A3379AD620B}">
      <dgm:prSet/>
      <dgm:spPr/>
      <dgm:t>
        <a:bodyPr/>
        <a:lstStyle/>
        <a:p>
          <a:endParaRPr lang="en-US"/>
        </a:p>
      </dgm:t>
    </dgm:pt>
    <dgm:pt modelId="{221FDCB8-0AE3-4730-9037-7A115C282294}">
      <dgm:prSet custT="1"/>
      <dgm:spPr/>
      <dgm:t>
        <a:bodyPr/>
        <a:lstStyle/>
        <a:p>
          <a:r>
            <a:rPr lang="en-US" sz="2600" dirty="0" err="1">
              <a:latin typeface="Calibri" panose="020F0502020204030204" pitchFamily="34" charset="0"/>
              <a:cs typeface="Calibri" panose="020F0502020204030204" pitchFamily="34" charset="0"/>
            </a:rPr>
            <a:t>Inclusión</a:t>
          </a:r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s-ES" sz="2600" dirty="0">
              <a:latin typeface="Calibri" panose="020F0502020204030204" pitchFamily="34" charset="0"/>
              <a:cs typeface="Calibri" panose="020F0502020204030204" pitchFamily="34" charset="0"/>
            </a:rPr>
            <a:t>Proporcionar acceso a todos los servicios y hacer que el individuo se sienta valorado e importante</a:t>
          </a:r>
          <a:b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776EFC-B109-4879-B1C4-7491EB60C014}" type="parTrans" cxnId="{9CF2A7AF-A3F0-469E-9EC7-ADAC787C1063}">
      <dgm:prSet/>
      <dgm:spPr/>
      <dgm:t>
        <a:bodyPr/>
        <a:lstStyle/>
        <a:p>
          <a:endParaRPr lang="en-US"/>
        </a:p>
      </dgm:t>
    </dgm:pt>
    <dgm:pt modelId="{3F7DB6FF-A99D-408C-8CE4-D03D596EC60A}" type="sibTrans" cxnId="{9CF2A7AF-A3F0-469E-9EC7-ADAC787C1063}">
      <dgm:prSet/>
      <dgm:spPr/>
      <dgm:t>
        <a:bodyPr/>
        <a:lstStyle/>
        <a:p>
          <a:endParaRPr lang="en-US"/>
        </a:p>
      </dgm:t>
    </dgm:pt>
    <dgm:pt modelId="{DBFA822E-8A61-4210-A271-D2067247D6AE}">
      <dgm:prSet custT="1"/>
      <dgm:spPr/>
      <dgm:t>
        <a:bodyPr/>
        <a:lstStyle/>
        <a:p>
          <a:r>
            <a:rPr lang="en-US" sz="2600" dirty="0" err="1">
              <a:latin typeface="Calibri" panose="020F0502020204030204" pitchFamily="34" charset="0"/>
              <a:cs typeface="Calibri" panose="020F0502020204030204" pitchFamily="34" charset="0"/>
            </a:rPr>
            <a:t>Confianza</a:t>
          </a:r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s-ES" sz="2600" dirty="0">
              <a:latin typeface="Calibri" panose="020F0502020204030204" pitchFamily="34" charset="0"/>
              <a:cs typeface="Calibri" panose="020F0502020204030204" pitchFamily="34" charset="0"/>
            </a:rPr>
            <a:t>Demostrar confianza y respeto por el derecho de la persona a la autonomía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FC3EC2-2FD1-4711-96E9-CEADE17AE570}" type="parTrans" cxnId="{9F2A26FC-878E-42C3-8481-6535833481D2}">
      <dgm:prSet/>
      <dgm:spPr/>
      <dgm:t>
        <a:bodyPr/>
        <a:lstStyle/>
        <a:p>
          <a:endParaRPr lang="en-US"/>
        </a:p>
      </dgm:t>
    </dgm:pt>
    <dgm:pt modelId="{B90AB86A-A3DF-490E-A1D5-A6E162E57EC7}" type="sibTrans" cxnId="{9F2A26FC-878E-42C3-8481-6535833481D2}">
      <dgm:prSet/>
      <dgm:spPr/>
      <dgm:t>
        <a:bodyPr/>
        <a:lstStyle/>
        <a:p>
          <a:endParaRPr lang="en-US"/>
        </a:p>
      </dgm:t>
    </dgm:pt>
    <dgm:pt modelId="{D6C4352E-3133-4C4C-AC79-1984A4D1B7F1}">
      <dgm:prSet custT="1"/>
      <dgm:spPr/>
      <dgm:t>
        <a:bodyPr/>
        <a:lstStyle/>
        <a:p>
          <a:r>
            <a:rPr lang="en-US" sz="2600" dirty="0" err="1">
              <a:latin typeface="Calibri" panose="020F0502020204030204" pitchFamily="34" charset="0"/>
              <a:cs typeface="Calibri" panose="020F0502020204030204" pitchFamily="34" charset="0"/>
            </a:rPr>
            <a:t>Igualdad</a:t>
          </a:r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s-ES" sz="2600" dirty="0">
              <a:latin typeface="Calibri" panose="020F0502020204030204" pitchFamily="34" charset="0"/>
              <a:cs typeface="Calibri" panose="020F0502020204030204" pitchFamily="34" charset="0"/>
            </a:rPr>
            <a:t>Garantizar la igualdad de acceso a los servicios y recursos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C66E3A-15E1-4E4B-8758-F6CBC7FE1FE6}" type="parTrans" cxnId="{34C5252B-87E0-4167-B180-0AE3562674F2}">
      <dgm:prSet/>
      <dgm:spPr/>
      <dgm:t>
        <a:bodyPr/>
        <a:lstStyle/>
        <a:p>
          <a:endParaRPr lang="en-US"/>
        </a:p>
      </dgm:t>
    </dgm:pt>
    <dgm:pt modelId="{4089AFF9-FD44-4B0E-9F64-E87288649D91}" type="sibTrans" cxnId="{34C5252B-87E0-4167-B180-0AE3562674F2}">
      <dgm:prSet/>
      <dgm:spPr/>
      <dgm:t>
        <a:bodyPr/>
        <a:lstStyle/>
        <a:p>
          <a:endParaRPr lang="en-US"/>
        </a:p>
      </dgm:t>
    </dgm:pt>
    <dgm:pt modelId="{6F9CAC8F-3EBC-45FF-835C-59D443EF14FD}" type="pres">
      <dgm:prSet presAssocID="{88FB74D8-23D2-4AD6-BA30-12491B943A54}" presName="vert0" presStyleCnt="0">
        <dgm:presLayoutVars>
          <dgm:dir/>
          <dgm:animOne val="branch"/>
          <dgm:animLvl val="lvl"/>
        </dgm:presLayoutVars>
      </dgm:prSet>
      <dgm:spPr/>
    </dgm:pt>
    <dgm:pt modelId="{A4BA08A4-A798-48B1-A691-73AB9BF9344F}" type="pres">
      <dgm:prSet presAssocID="{CA225A0E-82B2-4D6D-AFEF-5EA2972B03B5}" presName="thickLine" presStyleLbl="alignNode1" presStyleIdx="0" presStyleCnt="6"/>
      <dgm:spPr/>
    </dgm:pt>
    <dgm:pt modelId="{9A6B2D42-446A-48DC-A429-B7866D464456}" type="pres">
      <dgm:prSet presAssocID="{CA225A0E-82B2-4D6D-AFEF-5EA2972B03B5}" presName="horz1" presStyleCnt="0"/>
      <dgm:spPr/>
    </dgm:pt>
    <dgm:pt modelId="{878B14A4-1840-4CDA-A64F-DC98790ABEAD}" type="pres">
      <dgm:prSet presAssocID="{CA225A0E-82B2-4D6D-AFEF-5EA2972B03B5}" presName="tx1" presStyleLbl="revTx" presStyleIdx="0" presStyleCnt="6" custScaleY="108857"/>
      <dgm:spPr/>
    </dgm:pt>
    <dgm:pt modelId="{5C110F77-DDCF-4DA7-B774-594D590F3854}" type="pres">
      <dgm:prSet presAssocID="{CA225A0E-82B2-4D6D-AFEF-5EA2972B03B5}" presName="vert1" presStyleCnt="0"/>
      <dgm:spPr/>
    </dgm:pt>
    <dgm:pt modelId="{CF95507B-1B56-41F0-8AD0-FCDFB7DE96E1}" type="pres">
      <dgm:prSet presAssocID="{F7497618-FEC3-4574-93FA-3B86C08DD74A}" presName="thickLine" presStyleLbl="alignNode1" presStyleIdx="1" presStyleCnt="6"/>
      <dgm:spPr/>
    </dgm:pt>
    <dgm:pt modelId="{61EE7E4F-E826-4830-9931-0ED5F0D8EF3D}" type="pres">
      <dgm:prSet presAssocID="{F7497618-FEC3-4574-93FA-3B86C08DD74A}" presName="horz1" presStyleCnt="0"/>
      <dgm:spPr/>
    </dgm:pt>
    <dgm:pt modelId="{9253F3C4-637E-4669-B8F1-EB0AB4148636}" type="pres">
      <dgm:prSet presAssocID="{F7497618-FEC3-4574-93FA-3B86C08DD74A}" presName="tx1" presStyleLbl="revTx" presStyleIdx="1" presStyleCnt="6" custScaleY="119798"/>
      <dgm:spPr/>
    </dgm:pt>
    <dgm:pt modelId="{DDBAD463-92B1-427F-AEC6-8F8AC4985990}" type="pres">
      <dgm:prSet presAssocID="{F7497618-FEC3-4574-93FA-3B86C08DD74A}" presName="vert1" presStyleCnt="0"/>
      <dgm:spPr/>
    </dgm:pt>
    <dgm:pt modelId="{88B22B2F-C7C0-40BD-91D3-AAB720D84D30}" type="pres">
      <dgm:prSet presAssocID="{6BAB1425-E7CC-4C72-B3AC-DBD10101F5F2}" presName="thickLine" presStyleLbl="alignNode1" presStyleIdx="2" presStyleCnt="6" custLinFactNeighborY="-15890"/>
      <dgm:spPr/>
    </dgm:pt>
    <dgm:pt modelId="{97A283CE-06AC-4E50-9E10-042275E97325}" type="pres">
      <dgm:prSet presAssocID="{6BAB1425-E7CC-4C72-B3AC-DBD10101F5F2}" presName="horz1" presStyleCnt="0"/>
      <dgm:spPr/>
    </dgm:pt>
    <dgm:pt modelId="{15EC1CF6-60D3-4281-B843-650BB811F41D}" type="pres">
      <dgm:prSet presAssocID="{6BAB1425-E7CC-4C72-B3AC-DBD10101F5F2}" presName="tx1" presStyleLbl="revTx" presStyleIdx="2" presStyleCnt="6" custScaleY="108857" custLinFactNeighborX="49" custLinFactNeighborY="-15135"/>
      <dgm:spPr/>
    </dgm:pt>
    <dgm:pt modelId="{83F176E2-51FF-4944-B428-1093995E7896}" type="pres">
      <dgm:prSet presAssocID="{6BAB1425-E7CC-4C72-B3AC-DBD10101F5F2}" presName="vert1" presStyleCnt="0"/>
      <dgm:spPr/>
    </dgm:pt>
    <dgm:pt modelId="{0A8CC3C7-E8D7-462E-8AE0-DCFB46903F1E}" type="pres">
      <dgm:prSet presAssocID="{221FDCB8-0AE3-4730-9037-7A115C282294}" presName="thickLine" presStyleLbl="alignNode1" presStyleIdx="3" presStyleCnt="6" custLinFactNeighborY="-11293"/>
      <dgm:spPr/>
    </dgm:pt>
    <dgm:pt modelId="{193407BB-B436-4BE0-B45C-5A9295FBA4B5}" type="pres">
      <dgm:prSet presAssocID="{221FDCB8-0AE3-4730-9037-7A115C282294}" presName="horz1" presStyleCnt="0"/>
      <dgm:spPr/>
    </dgm:pt>
    <dgm:pt modelId="{892E6675-5EB4-4507-A890-0D2BE7635615}" type="pres">
      <dgm:prSet presAssocID="{221FDCB8-0AE3-4730-9037-7A115C282294}" presName="tx1" presStyleLbl="revTx" presStyleIdx="3" presStyleCnt="6" custScaleY="153173" custLinFactNeighborX="49" custLinFactNeighborY="-6486"/>
      <dgm:spPr/>
    </dgm:pt>
    <dgm:pt modelId="{A2DB4A9B-4660-4334-AE06-2569F5B1F093}" type="pres">
      <dgm:prSet presAssocID="{221FDCB8-0AE3-4730-9037-7A115C282294}" presName="vert1" presStyleCnt="0"/>
      <dgm:spPr/>
    </dgm:pt>
    <dgm:pt modelId="{DF370415-2172-47BC-B715-CA1EA628116F}" type="pres">
      <dgm:prSet presAssocID="{DBFA822E-8A61-4210-A271-D2067247D6AE}" presName="thickLine" presStyleLbl="alignNode1" presStyleIdx="4" presStyleCnt="6"/>
      <dgm:spPr/>
    </dgm:pt>
    <dgm:pt modelId="{92F4EED2-9C20-46A7-ADEE-03EB40030426}" type="pres">
      <dgm:prSet presAssocID="{DBFA822E-8A61-4210-A271-D2067247D6AE}" presName="horz1" presStyleCnt="0"/>
      <dgm:spPr/>
    </dgm:pt>
    <dgm:pt modelId="{43E4F4DF-C565-4B7C-B895-FA5D5B5017B3}" type="pres">
      <dgm:prSet presAssocID="{DBFA822E-8A61-4210-A271-D2067247D6AE}" presName="tx1" presStyleLbl="revTx" presStyleIdx="4" presStyleCnt="6" custScaleY="142810"/>
      <dgm:spPr/>
    </dgm:pt>
    <dgm:pt modelId="{CD05F104-2F4D-4C3E-A128-D1678FB505BD}" type="pres">
      <dgm:prSet presAssocID="{DBFA822E-8A61-4210-A271-D2067247D6AE}" presName="vert1" presStyleCnt="0"/>
      <dgm:spPr/>
    </dgm:pt>
    <dgm:pt modelId="{57054953-A67F-4172-AF56-305027C14A23}" type="pres">
      <dgm:prSet presAssocID="{D6C4352E-3133-4C4C-AC79-1984A4D1B7F1}" presName="thickLine" presStyleLbl="alignNode1" presStyleIdx="5" presStyleCnt="6"/>
      <dgm:spPr/>
    </dgm:pt>
    <dgm:pt modelId="{D0CD05F7-5DAB-49AF-BBA2-CF694A5B2A89}" type="pres">
      <dgm:prSet presAssocID="{D6C4352E-3133-4C4C-AC79-1984A4D1B7F1}" presName="horz1" presStyleCnt="0"/>
      <dgm:spPr/>
    </dgm:pt>
    <dgm:pt modelId="{F965EE3E-8486-4837-96FC-7A68DA7E0543}" type="pres">
      <dgm:prSet presAssocID="{D6C4352E-3133-4C4C-AC79-1984A4D1B7F1}" presName="tx1" presStyleLbl="revTx" presStyleIdx="5" presStyleCnt="6" custScaleY="108857"/>
      <dgm:spPr/>
    </dgm:pt>
    <dgm:pt modelId="{6F4C9280-CD11-44EC-8032-4DC7A24F39DC}" type="pres">
      <dgm:prSet presAssocID="{D6C4352E-3133-4C4C-AC79-1984A4D1B7F1}" presName="vert1" presStyleCnt="0"/>
      <dgm:spPr/>
    </dgm:pt>
  </dgm:ptLst>
  <dgm:cxnLst>
    <dgm:cxn modelId="{34C5252B-87E0-4167-B180-0AE3562674F2}" srcId="{88FB74D8-23D2-4AD6-BA30-12491B943A54}" destId="{D6C4352E-3133-4C4C-AC79-1984A4D1B7F1}" srcOrd="5" destOrd="0" parTransId="{5BC66E3A-15E1-4E4B-8758-F6CBC7FE1FE6}" sibTransId="{4089AFF9-FD44-4B0E-9F64-E87288649D91}"/>
    <dgm:cxn modelId="{FC716641-9D22-4053-801A-4CBAC0654B7D}" type="presOf" srcId="{D6C4352E-3133-4C4C-AC79-1984A4D1B7F1}" destId="{F965EE3E-8486-4837-96FC-7A68DA7E0543}" srcOrd="0" destOrd="0" presId="urn:microsoft.com/office/officeart/2008/layout/LinedList"/>
    <dgm:cxn modelId="{DE323751-3BA4-444E-8A22-1A3379AD620B}" srcId="{88FB74D8-23D2-4AD6-BA30-12491B943A54}" destId="{6BAB1425-E7CC-4C72-B3AC-DBD10101F5F2}" srcOrd="2" destOrd="0" parTransId="{238E06B0-EF8A-4F53-988A-FD217DF5A261}" sibTransId="{1C2B6C8A-8FB2-4F60-B865-2FB7F2A74EB0}"/>
    <dgm:cxn modelId="{82A7FB71-1DBC-44EA-9DD8-79C2FFB20D86}" type="presOf" srcId="{6BAB1425-E7CC-4C72-B3AC-DBD10101F5F2}" destId="{15EC1CF6-60D3-4281-B843-650BB811F41D}" srcOrd="0" destOrd="0" presId="urn:microsoft.com/office/officeart/2008/layout/LinedList"/>
    <dgm:cxn modelId="{45F22E7B-0D96-4CD2-B3C9-49A5A27A8A91}" type="presOf" srcId="{DBFA822E-8A61-4210-A271-D2067247D6AE}" destId="{43E4F4DF-C565-4B7C-B895-FA5D5B5017B3}" srcOrd="0" destOrd="0" presId="urn:microsoft.com/office/officeart/2008/layout/LinedList"/>
    <dgm:cxn modelId="{E8D3A798-FAED-43B3-AFE2-CD4B4BFC03C9}" srcId="{88FB74D8-23D2-4AD6-BA30-12491B943A54}" destId="{F7497618-FEC3-4574-93FA-3B86C08DD74A}" srcOrd="1" destOrd="0" parTransId="{2017C9BC-80A5-4D78-9CD7-E85BAA349363}" sibTransId="{4AEE24B7-B03A-47E8-BD8E-8F105F069ACE}"/>
    <dgm:cxn modelId="{784DEB9F-DDFA-4E53-BC1A-05EFE66FD869}" type="presOf" srcId="{CA225A0E-82B2-4D6D-AFEF-5EA2972B03B5}" destId="{878B14A4-1840-4CDA-A64F-DC98790ABEAD}" srcOrd="0" destOrd="0" presId="urn:microsoft.com/office/officeart/2008/layout/LinedList"/>
    <dgm:cxn modelId="{9CF2A7AF-A3F0-469E-9EC7-ADAC787C1063}" srcId="{88FB74D8-23D2-4AD6-BA30-12491B943A54}" destId="{221FDCB8-0AE3-4730-9037-7A115C282294}" srcOrd="3" destOrd="0" parTransId="{12776EFC-B109-4879-B1C4-7491EB60C014}" sibTransId="{3F7DB6FF-A99D-408C-8CE4-D03D596EC60A}"/>
    <dgm:cxn modelId="{27B8CBB3-ABD9-4EF7-9CD2-B3323228422E}" type="presOf" srcId="{F7497618-FEC3-4574-93FA-3B86C08DD74A}" destId="{9253F3C4-637E-4669-B8F1-EB0AB4148636}" srcOrd="0" destOrd="0" presId="urn:microsoft.com/office/officeart/2008/layout/LinedList"/>
    <dgm:cxn modelId="{765F4DC5-B5FE-4687-B7AB-6A00CB2642E7}" type="presOf" srcId="{88FB74D8-23D2-4AD6-BA30-12491B943A54}" destId="{6F9CAC8F-3EBC-45FF-835C-59D443EF14FD}" srcOrd="0" destOrd="0" presId="urn:microsoft.com/office/officeart/2008/layout/LinedList"/>
    <dgm:cxn modelId="{9DBCCBD7-92D2-4D77-BE71-2E28CEF8BA17}" type="presOf" srcId="{221FDCB8-0AE3-4730-9037-7A115C282294}" destId="{892E6675-5EB4-4507-A890-0D2BE7635615}" srcOrd="0" destOrd="0" presId="urn:microsoft.com/office/officeart/2008/layout/LinedList"/>
    <dgm:cxn modelId="{F5C4D9F8-C9FF-4312-B272-4B334F6B425C}" srcId="{88FB74D8-23D2-4AD6-BA30-12491B943A54}" destId="{CA225A0E-82B2-4D6D-AFEF-5EA2972B03B5}" srcOrd="0" destOrd="0" parTransId="{7C750516-E3B8-4E10-BA61-51522CD3A62E}" sibTransId="{74E48458-65E3-4C60-BE85-069C36055AE5}"/>
    <dgm:cxn modelId="{9F2A26FC-878E-42C3-8481-6535833481D2}" srcId="{88FB74D8-23D2-4AD6-BA30-12491B943A54}" destId="{DBFA822E-8A61-4210-A271-D2067247D6AE}" srcOrd="4" destOrd="0" parTransId="{4BFC3EC2-2FD1-4711-96E9-CEADE17AE570}" sibTransId="{B90AB86A-A3DF-490E-A1D5-A6E162E57EC7}"/>
    <dgm:cxn modelId="{A7D93ED7-1B07-428F-8B6D-2ADD202B963B}" type="presParOf" srcId="{6F9CAC8F-3EBC-45FF-835C-59D443EF14FD}" destId="{A4BA08A4-A798-48B1-A691-73AB9BF9344F}" srcOrd="0" destOrd="0" presId="urn:microsoft.com/office/officeart/2008/layout/LinedList"/>
    <dgm:cxn modelId="{4C95329F-B617-4C3F-8876-D5D00AEE3086}" type="presParOf" srcId="{6F9CAC8F-3EBC-45FF-835C-59D443EF14FD}" destId="{9A6B2D42-446A-48DC-A429-B7866D464456}" srcOrd="1" destOrd="0" presId="urn:microsoft.com/office/officeart/2008/layout/LinedList"/>
    <dgm:cxn modelId="{3EB9D0C1-3B46-4512-B092-85DBB1F72BCD}" type="presParOf" srcId="{9A6B2D42-446A-48DC-A429-B7866D464456}" destId="{878B14A4-1840-4CDA-A64F-DC98790ABEAD}" srcOrd="0" destOrd="0" presId="urn:microsoft.com/office/officeart/2008/layout/LinedList"/>
    <dgm:cxn modelId="{7C294E55-78A4-4B07-B00A-A816804F438A}" type="presParOf" srcId="{9A6B2D42-446A-48DC-A429-B7866D464456}" destId="{5C110F77-DDCF-4DA7-B774-594D590F3854}" srcOrd="1" destOrd="0" presId="urn:microsoft.com/office/officeart/2008/layout/LinedList"/>
    <dgm:cxn modelId="{0F7EC284-1371-4D7A-B5A8-06CBF3A81EE9}" type="presParOf" srcId="{6F9CAC8F-3EBC-45FF-835C-59D443EF14FD}" destId="{CF95507B-1B56-41F0-8AD0-FCDFB7DE96E1}" srcOrd="2" destOrd="0" presId="urn:microsoft.com/office/officeart/2008/layout/LinedList"/>
    <dgm:cxn modelId="{7303211E-5498-4158-BBD4-86EF4876C4F6}" type="presParOf" srcId="{6F9CAC8F-3EBC-45FF-835C-59D443EF14FD}" destId="{61EE7E4F-E826-4830-9931-0ED5F0D8EF3D}" srcOrd="3" destOrd="0" presId="urn:microsoft.com/office/officeart/2008/layout/LinedList"/>
    <dgm:cxn modelId="{6B2A6C7D-DD7F-449E-BE28-CCDDE20F8D71}" type="presParOf" srcId="{61EE7E4F-E826-4830-9931-0ED5F0D8EF3D}" destId="{9253F3C4-637E-4669-B8F1-EB0AB4148636}" srcOrd="0" destOrd="0" presId="urn:microsoft.com/office/officeart/2008/layout/LinedList"/>
    <dgm:cxn modelId="{1796B8E8-C3D5-42BB-9995-09AB765B0567}" type="presParOf" srcId="{61EE7E4F-E826-4830-9931-0ED5F0D8EF3D}" destId="{DDBAD463-92B1-427F-AEC6-8F8AC4985990}" srcOrd="1" destOrd="0" presId="urn:microsoft.com/office/officeart/2008/layout/LinedList"/>
    <dgm:cxn modelId="{C33F6998-5B4B-4059-B016-A367C6F0A55E}" type="presParOf" srcId="{6F9CAC8F-3EBC-45FF-835C-59D443EF14FD}" destId="{88B22B2F-C7C0-40BD-91D3-AAB720D84D30}" srcOrd="4" destOrd="0" presId="urn:microsoft.com/office/officeart/2008/layout/LinedList"/>
    <dgm:cxn modelId="{E1719301-3AB8-4A6F-ADC7-D105F4631BC3}" type="presParOf" srcId="{6F9CAC8F-3EBC-45FF-835C-59D443EF14FD}" destId="{97A283CE-06AC-4E50-9E10-042275E97325}" srcOrd="5" destOrd="0" presId="urn:microsoft.com/office/officeart/2008/layout/LinedList"/>
    <dgm:cxn modelId="{3F0F1ED6-5FFB-43EA-8B1F-D6732D3B2EC9}" type="presParOf" srcId="{97A283CE-06AC-4E50-9E10-042275E97325}" destId="{15EC1CF6-60D3-4281-B843-650BB811F41D}" srcOrd="0" destOrd="0" presId="urn:microsoft.com/office/officeart/2008/layout/LinedList"/>
    <dgm:cxn modelId="{7B3AAC00-EBE7-40A4-9148-96876DC9B900}" type="presParOf" srcId="{97A283CE-06AC-4E50-9E10-042275E97325}" destId="{83F176E2-51FF-4944-B428-1093995E7896}" srcOrd="1" destOrd="0" presId="urn:microsoft.com/office/officeart/2008/layout/LinedList"/>
    <dgm:cxn modelId="{F3055F2E-1FE9-4162-A739-19179C0D42AC}" type="presParOf" srcId="{6F9CAC8F-3EBC-45FF-835C-59D443EF14FD}" destId="{0A8CC3C7-E8D7-462E-8AE0-DCFB46903F1E}" srcOrd="6" destOrd="0" presId="urn:microsoft.com/office/officeart/2008/layout/LinedList"/>
    <dgm:cxn modelId="{1CA57C21-F654-402A-BEB2-2E57BE898DD8}" type="presParOf" srcId="{6F9CAC8F-3EBC-45FF-835C-59D443EF14FD}" destId="{193407BB-B436-4BE0-B45C-5A9295FBA4B5}" srcOrd="7" destOrd="0" presId="urn:microsoft.com/office/officeart/2008/layout/LinedList"/>
    <dgm:cxn modelId="{D3F4128D-DB55-421F-93AD-C1C87B9BB5BB}" type="presParOf" srcId="{193407BB-B436-4BE0-B45C-5A9295FBA4B5}" destId="{892E6675-5EB4-4507-A890-0D2BE7635615}" srcOrd="0" destOrd="0" presId="urn:microsoft.com/office/officeart/2008/layout/LinedList"/>
    <dgm:cxn modelId="{9FB26410-B7D7-473D-97C6-72078BC635F7}" type="presParOf" srcId="{193407BB-B436-4BE0-B45C-5A9295FBA4B5}" destId="{A2DB4A9B-4660-4334-AE06-2569F5B1F093}" srcOrd="1" destOrd="0" presId="urn:microsoft.com/office/officeart/2008/layout/LinedList"/>
    <dgm:cxn modelId="{321D6C8B-D47C-49D8-BB49-4A8402E70B36}" type="presParOf" srcId="{6F9CAC8F-3EBC-45FF-835C-59D443EF14FD}" destId="{DF370415-2172-47BC-B715-CA1EA628116F}" srcOrd="8" destOrd="0" presId="urn:microsoft.com/office/officeart/2008/layout/LinedList"/>
    <dgm:cxn modelId="{B8CB84CA-95A3-4031-A47B-3DCA66927D02}" type="presParOf" srcId="{6F9CAC8F-3EBC-45FF-835C-59D443EF14FD}" destId="{92F4EED2-9C20-46A7-ADEE-03EB40030426}" srcOrd="9" destOrd="0" presId="urn:microsoft.com/office/officeart/2008/layout/LinedList"/>
    <dgm:cxn modelId="{C1224832-6D19-408B-B027-E0D3762E9D4B}" type="presParOf" srcId="{92F4EED2-9C20-46A7-ADEE-03EB40030426}" destId="{43E4F4DF-C565-4B7C-B895-FA5D5B5017B3}" srcOrd="0" destOrd="0" presId="urn:microsoft.com/office/officeart/2008/layout/LinedList"/>
    <dgm:cxn modelId="{692C3950-FFAA-47A0-A39D-BFEEBE62832B}" type="presParOf" srcId="{92F4EED2-9C20-46A7-ADEE-03EB40030426}" destId="{CD05F104-2F4D-4C3E-A128-D1678FB505BD}" srcOrd="1" destOrd="0" presId="urn:microsoft.com/office/officeart/2008/layout/LinedList"/>
    <dgm:cxn modelId="{887E1741-E530-430F-9435-DE3AE41B536A}" type="presParOf" srcId="{6F9CAC8F-3EBC-45FF-835C-59D443EF14FD}" destId="{57054953-A67F-4172-AF56-305027C14A23}" srcOrd="10" destOrd="0" presId="urn:microsoft.com/office/officeart/2008/layout/LinedList"/>
    <dgm:cxn modelId="{5A54818B-8627-4629-85AC-A35995D7594F}" type="presParOf" srcId="{6F9CAC8F-3EBC-45FF-835C-59D443EF14FD}" destId="{D0CD05F7-5DAB-49AF-BBA2-CF694A5B2A89}" srcOrd="11" destOrd="0" presId="urn:microsoft.com/office/officeart/2008/layout/LinedList"/>
    <dgm:cxn modelId="{74EAC190-C2F7-459C-BBFF-0CC6C8B4DC73}" type="presParOf" srcId="{D0CD05F7-5DAB-49AF-BBA2-CF694A5B2A89}" destId="{F965EE3E-8486-4837-96FC-7A68DA7E0543}" srcOrd="0" destOrd="0" presId="urn:microsoft.com/office/officeart/2008/layout/LinedList"/>
    <dgm:cxn modelId="{84B81322-94AB-4180-A968-5840A47E9610}" type="presParOf" srcId="{D0CD05F7-5DAB-49AF-BBA2-CF694A5B2A89}" destId="{6F4C9280-CD11-44EC-8032-4DC7A24F39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084B800-7E1D-4DA6-89C0-37EA52DDBCB8}">
      <dgm:prSet phldrT="[Text]" custT="1"/>
      <dgm:spPr/>
      <dgm:t>
        <a:bodyPr/>
        <a:lstStyle/>
        <a:p>
          <a:pPr algn="ctr">
            <a:buFont typeface="Symbol" panose="05050102010706020507" pitchFamily="18" charset="2"/>
            <a:buNone/>
          </a:pPr>
          <a:endParaRPr lang="es-ES" sz="24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Avenir Light"/>
          </a:endParaRPr>
        </a:p>
        <a:p>
          <a:pPr algn="ctr">
            <a:buFont typeface="Symbol" panose="05050102010706020507" pitchFamily="18" charset="2"/>
            <a:buNone/>
          </a:pPr>
          <a:r>
            <a:rPr lang="es-E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Identificar y mantener los roles, relaciones y actividades actuales con las organizaciones comunitarias</a:t>
          </a:r>
          <a:r>
            <a: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
</a:t>
          </a:r>
          <a:endParaRPr lang="ru-RU" sz="24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 algn="ctr">
            <a:buFont typeface="Symbol" panose="05050102010706020507" pitchFamily="18" charset="2"/>
            <a:buNone/>
          </a:pPr>
          <a:endParaRPr lang="es-ES" sz="24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Avenir Light"/>
          </a:endParaRPr>
        </a:p>
        <a:p>
          <a:pPr algn="ctr">
            <a:buFont typeface="Symbol" panose="05050102010706020507" pitchFamily="18" charset="2"/>
            <a:buNone/>
          </a:pPr>
          <a:r>
            <a:rPr lang="es-E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Fomentar el descubrimiento de nuevas fuentes de interés, significado y valor</a:t>
          </a:r>
          <a:r>
            <a: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
</a:t>
          </a:r>
          <a:endParaRPr lang="ru-RU" sz="24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 algn="ctr"/>
          <a:endParaRPr lang="es-ES" sz="24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Avenir Light"/>
          </a:endParaRPr>
        </a:p>
        <a:p>
          <a:pPr algn="ctr"/>
          <a:r>
            <a:rPr lang="es-E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Identificar las habilidades requeridas para perseguir nuevos intereses y desarrollar, practicar y ensayar esas nuevas habilidades</a:t>
          </a:r>
          <a:r>
            <a: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
</a:t>
          </a:r>
          <a:endParaRPr lang="ru-RU" sz="24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CAE94C0B-98BC-4495-A383-C9A340931FB8}">
      <dgm:prSet phldrT="[Text]" custT="1"/>
      <dgm:spPr/>
      <dgm:t>
        <a:bodyPr/>
        <a:lstStyle/>
        <a:p>
          <a:pPr algn="ctr">
            <a:buFont typeface="Symbol" panose="05050102010706020507" pitchFamily="18" charset="2"/>
            <a:buNone/>
          </a:pPr>
          <a:endParaRPr lang="es-ES" sz="20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Avenir Light"/>
          </a:endParaRPr>
        </a:p>
        <a:p>
          <a:pPr algn="ctr">
            <a:buFont typeface="Symbol" panose="05050102010706020507" pitchFamily="18" charset="2"/>
            <a:buNone/>
          </a:pPr>
          <a:r>
            <a:rPr lang="es-E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Revisar el progreso regularmente y planificar en consecuencia
</a:t>
          </a:r>
          <a:endParaRPr lang="ru-RU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401E2E-9FDE-41FD-8BD7-9FBB6A6167DE}" type="parTrans" cxnId="{B39AC4E7-85A5-4B22-AAF8-6C04396081FD}">
      <dgm:prSet/>
      <dgm:spPr/>
      <dgm:t>
        <a:bodyPr/>
        <a:lstStyle/>
        <a:p>
          <a:endParaRPr lang="en-US"/>
        </a:p>
      </dgm:t>
    </dgm:pt>
    <dgm:pt modelId="{92C4C40F-490A-4A53-A0C5-BB23F94D85D8}" type="sibTrans" cxnId="{B39AC4E7-85A5-4B22-AAF8-6C04396081FD}">
      <dgm:prSet/>
      <dgm:spPr/>
      <dgm:t>
        <a:bodyPr/>
        <a:lstStyle/>
        <a:p>
          <a:endParaRPr lang="en-US"/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4"/>
      <dgm:spPr/>
    </dgm:pt>
    <dgm:pt modelId="{1A0AAFD3-A3A9-4B43-843A-7BA9D4FD5E56}" type="pres">
      <dgm:prSet presAssocID="{7084B800-7E1D-4DA6-89C0-37EA52DDBCB8}" presName="parentText" presStyleLbl="node1" presStyleIdx="0" presStyleCnt="4" custScaleX="142857" custScaleY="250448" custLinFactNeighborX="515" custLinFactNeighborY="1205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0" presStyleCnt="4"/>
      <dgm:spPr/>
    </dgm:pt>
    <dgm:pt modelId="{5BD5B296-A642-4DF8-B899-35ED169DA216}" type="pres">
      <dgm:prSet presAssocID="{4786322A-3DB1-4B13-A039-9C2B4BD33902}" presName="parentText" presStyleLbl="node1" presStyleIdx="1" presStyleCnt="4" custScaleX="142857" custScaleY="218276" custLinFactNeighborX="37051" custLinFactNeighborY="1089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E512E97A-AB64-43A4-955A-9C6EF5B21111}" type="pres">
      <dgm:prSet presAssocID="{7D0A801E-90E9-4D73-A31E-D58F04D3BBF2}" presName="spaceBetweenRectangles" presStyleCnt="0"/>
      <dgm:spPr/>
    </dgm:pt>
    <dgm:pt modelId="{6F48969B-7A0D-4352-95BB-E4D44F1FDA7D}" type="pres">
      <dgm:prSet presAssocID="{5A259F57-B5C4-40C5-939D-A7C21B16FB47}" presName="parentLin" presStyleCnt="0"/>
      <dgm:spPr/>
    </dgm:pt>
    <dgm:pt modelId="{80F1F3E3-8580-4F0D-9C12-7910907CADF1}" type="pres">
      <dgm:prSet presAssocID="{5A259F57-B5C4-40C5-939D-A7C21B16FB47}" presName="parentLeftMargin" presStyleLbl="node1" presStyleIdx="1" presStyleCnt="4"/>
      <dgm:spPr/>
    </dgm:pt>
    <dgm:pt modelId="{1AA0D2EF-743C-441B-B933-8CC3FD133511}" type="pres">
      <dgm:prSet presAssocID="{5A259F57-B5C4-40C5-939D-A7C21B16FB47}" presName="parentText" presStyleLbl="node1" presStyleIdx="2" presStyleCnt="4" custScaleX="142857" custScaleY="252934" custLinFactNeighborX="37051" custLinFactNeighborY="1089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D3949C1-8B5F-49B2-B24A-55D8B41AA896}" type="pres">
      <dgm:prSet presAssocID="{5A259F57-B5C4-40C5-939D-A7C21B16FB47}" presName="negativeSpace" presStyleCnt="0"/>
      <dgm:spPr/>
    </dgm:pt>
    <dgm:pt modelId="{A4E3526C-3B96-4B8B-87BA-01E1B7BEF7EF}" type="pres">
      <dgm:prSet presAssocID="{5A259F57-B5C4-40C5-939D-A7C21B16FB47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D8A64D59-205D-46B7-8718-7E746164946B}" type="pres">
      <dgm:prSet presAssocID="{57311651-50BE-4613-AB4F-1C634C257620}" presName="spaceBetweenRectangles" presStyleCnt="0"/>
      <dgm:spPr/>
    </dgm:pt>
    <dgm:pt modelId="{43785FF3-5B9A-49E5-99A0-4CA6187B116C}" type="pres">
      <dgm:prSet presAssocID="{CAE94C0B-98BC-4495-A383-C9A340931FB8}" presName="parentLin" presStyleCnt="0"/>
      <dgm:spPr/>
    </dgm:pt>
    <dgm:pt modelId="{E144A195-7E9D-4C71-9098-25BF75BBADB7}" type="pres">
      <dgm:prSet presAssocID="{CAE94C0B-98BC-4495-A383-C9A340931FB8}" presName="parentLeftMargin" presStyleLbl="node1" presStyleIdx="2" presStyleCnt="4"/>
      <dgm:spPr/>
    </dgm:pt>
    <dgm:pt modelId="{FC1E3F4F-3A36-4EC1-9F61-E6C2C965C928}" type="pres">
      <dgm:prSet presAssocID="{CAE94C0B-98BC-4495-A383-C9A340931FB8}" presName="parentText" presStyleLbl="node1" presStyleIdx="3" presStyleCnt="4" custScaleX="142857" custScaleY="154110" custLinFactNeighborX="515" custLinFactNeighborY="12383">
        <dgm:presLayoutVars>
          <dgm:chMax val="0"/>
          <dgm:bulletEnabled val="1"/>
        </dgm:presLayoutVars>
      </dgm:prSet>
      <dgm:spPr/>
    </dgm:pt>
    <dgm:pt modelId="{C614742A-161C-42ED-8D5C-40C0D235F119}" type="pres">
      <dgm:prSet presAssocID="{CAE94C0B-98BC-4495-A383-C9A340931FB8}" presName="negativeSpace" presStyleCnt="0"/>
      <dgm:spPr/>
    </dgm:pt>
    <dgm:pt modelId="{13FA708A-6733-47F8-8B4A-481BEBDCC61D}" type="pres">
      <dgm:prSet presAssocID="{CAE94C0B-98BC-4495-A383-C9A340931FB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0DB1B12-5E07-4F39-BE20-50B126137F99}" type="presOf" srcId="{4786322A-3DB1-4B13-A039-9C2B4BD33902}" destId="{5BD5B296-A642-4DF8-B899-35ED169DA216}" srcOrd="1" destOrd="0" presId="urn:microsoft.com/office/officeart/2005/8/layout/list1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7A82BF41-FC48-4240-AD6C-6803A11BECE1}" type="presOf" srcId="{CAE94C0B-98BC-4495-A383-C9A340931FB8}" destId="{FC1E3F4F-3A36-4EC1-9F61-E6C2C965C928}" srcOrd="1" destOrd="0" presId="urn:microsoft.com/office/officeart/2005/8/layout/list1"/>
    <dgm:cxn modelId="{CC93E742-DB37-4A05-8B12-662DACB229EC}" type="presOf" srcId="{7084B800-7E1D-4DA6-89C0-37EA52DDBCB8}" destId="{6EC006A1-981A-4484-9234-228DCAD57AB2}" srcOrd="0" destOrd="0" presId="urn:microsoft.com/office/officeart/2005/8/layout/list1"/>
    <dgm:cxn modelId="{76638546-2DC8-4814-B564-BE4D7B1695E5}" type="presOf" srcId="{5A259F57-B5C4-40C5-939D-A7C21B16FB47}" destId="{80F1F3E3-8580-4F0D-9C12-7910907CADF1}" srcOrd="0" destOrd="0" presId="urn:microsoft.com/office/officeart/2005/8/layout/list1"/>
    <dgm:cxn modelId="{9FAB0C47-AFD6-49C7-BADE-048B4972F8E6}" type="presOf" srcId="{592373DC-11B1-4708-92E2-E1B8EB8D76D8}" destId="{88A033FC-90E8-450A-9660-7C56FE44CF4B}" srcOrd="0" destOrd="0" presId="urn:microsoft.com/office/officeart/2005/8/layout/list1"/>
    <dgm:cxn modelId="{7F90C988-FF32-466B-B626-59F540A54771}" type="presOf" srcId="{CAE94C0B-98BC-4495-A383-C9A340931FB8}" destId="{E144A195-7E9D-4C71-9098-25BF75BBADB7}" srcOrd="0" destOrd="0" presId="urn:microsoft.com/office/officeart/2005/8/layout/list1"/>
    <dgm:cxn modelId="{5E4CA691-E7EC-42C2-854C-92BEEC8EB0DF}" type="presOf" srcId="{7084B800-7E1D-4DA6-89C0-37EA52DDBCB8}" destId="{1A0AAFD3-A3A9-4B43-843A-7BA9D4FD5E56}" srcOrd="1" destOrd="0" presId="urn:microsoft.com/office/officeart/2005/8/layout/list1"/>
    <dgm:cxn modelId="{D79446B1-AA15-4FF7-A66A-0E3A4B98F6E0}" type="presOf" srcId="{5A259F57-B5C4-40C5-939D-A7C21B16FB47}" destId="{1AA0D2EF-743C-441B-B933-8CC3FD133511}" srcOrd="1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B39AC4E7-85A5-4B22-AAF8-6C04396081FD}" srcId="{592373DC-11B1-4708-92E2-E1B8EB8D76D8}" destId="{CAE94C0B-98BC-4495-A383-C9A340931FB8}" srcOrd="3" destOrd="0" parTransId="{0C401E2E-9FDE-41FD-8BD7-9FBB6A6167DE}" sibTransId="{92C4C40F-490A-4A53-A0C5-BB23F94D85D8}"/>
    <dgm:cxn modelId="{11957AF4-7AC8-467E-ADBE-F1095EBD9301}" type="presOf" srcId="{4786322A-3DB1-4B13-A039-9C2B4BD33902}" destId="{4F91F803-792A-4600-A80A-DA32582EF94A}" srcOrd="0" destOrd="0" presId="urn:microsoft.com/office/officeart/2005/8/layout/list1"/>
    <dgm:cxn modelId="{4A4FB702-4F4B-4035-A667-7458D1001944}" type="presParOf" srcId="{88A033FC-90E8-450A-9660-7C56FE44CF4B}" destId="{24B2535F-B64C-416D-866E-AB6126E4F4FD}" srcOrd="0" destOrd="0" presId="urn:microsoft.com/office/officeart/2005/8/layout/list1"/>
    <dgm:cxn modelId="{D094A622-59B7-49F9-9D12-35984BF1785C}" type="presParOf" srcId="{24B2535F-B64C-416D-866E-AB6126E4F4FD}" destId="{6EC006A1-981A-4484-9234-228DCAD57AB2}" srcOrd="0" destOrd="0" presId="urn:microsoft.com/office/officeart/2005/8/layout/list1"/>
    <dgm:cxn modelId="{C593351F-6D23-42F6-BF79-1F4ED5DB15E1}" type="presParOf" srcId="{24B2535F-B64C-416D-866E-AB6126E4F4FD}" destId="{1A0AAFD3-A3A9-4B43-843A-7BA9D4FD5E56}" srcOrd="1" destOrd="0" presId="urn:microsoft.com/office/officeart/2005/8/layout/list1"/>
    <dgm:cxn modelId="{27B301E9-2257-494A-AAEC-0942161100E0}" type="presParOf" srcId="{88A033FC-90E8-450A-9660-7C56FE44CF4B}" destId="{CCBECD78-1F23-4EF1-982A-AA01E554543E}" srcOrd="1" destOrd="0" presId="urn:microsoft.com/office/officeart/2005/8/layout/list1"/>
    <dgm:cxn modelId="{27D2E4A1-BA49-49A4-8B2B-DBD18DE24754}" type="presParOf" srcId="{88A033FC-90E8-450A-9660-7C56FE44CF4B}" destId="{FD9FC1E3-1C41-4437-BE21-8D33D44C1C9E}" srcOrd="2" destOrd="0" presId="urn:microsoft.com/office/officeart/2005/8/layout/list1"/>
    <dgm:cxn modelId="{B2146EBC-20E6-4062-B847-0A7CF2E7F3C4}" type="presParOf" srcId="{88A033FC-90E8-450A-9660-7C56FE44CF4B}" destId="{924BC6CA-B5A9-4CBD-91CA-0E40F017D78C}" srcOrd="3" destOrd="0" presId="urn:microsoft.com/office/officeart/2005/8/layout/list1"/>
    <dgm:cxn modelId="{C783F803-BAE6-4553-B91D-3C72BC1630C3}" type="presParOf" srcId="{88A033FC-90E8-450A-9660-7C56FE44CF4B}" destId="{D554373D-02BB-456A-B513-6FD44C272B5C}" srcOrd="4" destOrd="0" presId="urn:microsoft.com/office/officeart/2005/8/layout/list1"/>
    <dgm:cxn modelId="{533EC5AA-9279-404D-BD33-FEDA11B5A994}" type="presParOf" srcId="{D554373D-02BB-456A-B513-6FD44C272B5C}" destId="{4F91F803-792A-4600-A80A-DA32582EF94A}" srcOrd="0" destOrd="0" presId="urn:microsoft.com/office/officeart/2005/8/layout/list1"/>
    <dgm:cxn modelId="{6CDCDD06-FB14-4EA0-BCC8-48CF516152AD}" type="presParOf" srcId="{D554373D-02BB-456A-B513-6FD44C272B5C}" destId="{5BD5B296-A642-4DF8-B899-35ED169DA216}" srcOrd="1" destOrd="0" presId="urn:microsoft.com/office/officeart/2005/8/layout/list1"/>
    <dgm:cxn modelId="{5541CA7A-2C94-43A5-90CA-FAC424713394}" type="presParOf" srcId="{88A033FC-90E8-450A-9660-7C56FE44CF4B}" destId="{A4936A2D-4572-425F-9AAC-9798097747DD}" srcOrd="5" destOrd="0" presId="urn:microsoft.com/office/officeart/2005/8/layout/list1"/>
    <dgm:cxn modelId="{B8D09A0F-A208-451D-9B36-FB9B40F5FA37}" type="presParOf" srcId="{88A033FC-90E8-450A-9660-7C56FE44CF4B}" destId="{92C0B756-05A6-4040-AC91-4730345F5191}" srcOrd="6" destOrd="0" presId="urn:microsoft.com/office/officeart/2005/8/layout/list1"/>
    <dgm:cxn modelId="{95C44597-35F6-41F0-A2A7-6630EA19395A}" type="presParOf" srcId="{88A033FC-90E8-450A-9660-7C56FE44CF4B}" destId="{E512E97A-AB64-43A4-955A-9C6EF5B21111}" srcOrd="7" destOrd="0" presId="urn:microsoft.com/office/officeart/2005/8/layout/list1"/>
    <dgm:cxn modelId="{318763CB-8F4C-4F3D-BE4E-75C4EDC67937}" type="presParOf" srcId="{88A033FC-90E8-450A-9660-7C56FE44CF4B}" destId="{6F48969B-7A0D-4352-95BB-E4D44F1FDA7D}" srcOrd="8" destOrd="0" presId="urn:microsoft.com/office/officeart/2005/8/layout/list1"/>
    <dgm:cxn modelId="{855501AA-E3A5-4E35-B6A8-632348E80CD4}" type="presParOf" srcId="{6F48969B-7A0D-4352-95BB-E4D44F1FDA7D}" destId="{80F1F3E3-8580-4F0D-9C12-7910907CADF1}" srcOrd="0" destOrd="0" presId="urn:microsoft.com/office/officeart/2005/8/layout/list1"/>
    <dgm:cxn modelId="{3511780D-D4D1-48A0-9024-0909CA8CE226}" type="presParOf" srcId="{6F48969B-7A0D-4352-95BB-E4D44F1FDA7D}" destId="{1AA0D2EF-743C-441B-B933-8CC3FD133511}" srcOrd="1" destOrd="0" presId="urn:microsoft.com/office/officeart/2005/8/layout/list1"/>
    <dgm:cxn modelId="{3DD24B74-30AA-4EA9-9BC1-E6FCEB230FDE}" type="presParOf" srcId="{88A033FC-90E8-450A-9660-7C56FE44CF4B}" destId="{1D3949C1-8B5F-49B2-B24A-55D8B41AA896}" srcOrd="9" destOrd="0" presId="urn:microsoft.com/office/officeart/2005/8/layout/list1"/>
    <dgm:cxn modelId="{180EEA81-DA98-4215-A9C2-193F696D0B62}" type="presParOf" srcId="{88A033FC-90E8-450A-9660-7C56FE44CF4B}" destId="{A4E3526C-3B96-4B8B-87BA-01E1B7BEF7EF}" srcOrd="10" destOrd="0" presId="urn:microsoft.com/office/officeart/2005/8/layout/list1"/>
    <dgm:cxn modelId="{4F487373-FB9E-4427-BCFC-F311F2577ACE}" type="presParOf" srcId="{88A033FC-90E8-450A-9660-7C56FE44CF4B}" destId="{D8A64D59-205D-46B7-8718-7E746164946B}" srcOrd="11" destOrd="0" presId="urn:microsoft.com/office/officeart/2005/8/layout/list1"/>
    <dgm:cxn modelId="{3CB1C185-975D-4197-8AA1-6C9210421E56}" type="presParOf" srcId="{88A033FC-90E8-450A-9660-7C56FE44CF4B}" destId="{43785FF3-5B9A-49E5-99A0-4CA6187B116C}" srcOrd="12" destOrd="0" presId="urn:microsoft.com/office/officeart/2005/8/layout/list1"/>
    <dgm:cxn modelId="{F0ACAA36-79FA-4FF4-B878-509F72D8FEA5}" type="presParOf" srcId="{43785FF3-5B9A-49E5-99A0-4CA6187B116C}" destId="{E144A195-7E9D-4C71-9098-25BF75BBADB7}" srcOrd="0" destOrd="0" presId="urn:microsoft.com/office/officeart/2005/8/layout/list1"/>
    <dgm:cxn modelId="{4F8596A0-5741-4E96-86BD-3E45F8D9A2EE}" type="presParOf" srcId="{43785FF3-5B9A-49E5-99A0-4CA6187B116C}" destId="{FC1E3F4F-3A36-4EC1-9F61-E6C2C965C928}" srcOrd="1" destOrd="0" presId="urn:microsoft.com/office/officeart/2005/8/layout/list1"/>
    <dgm:cxn modelId="{9EB1C6DE-8F48-4A5C-9C8F-2474F9494FE1}" type="presParOf" srcId="{88A033FC-90E8-450A-9660-7C56FE44CF4B}" destId="{C614742A-161C-42ED-8D5C-40C0D235F119}" srcOrd="13" destOrd="0" presId="urn:microsoft.com/office/officeart/2005/8/layout/list1"/>
    <dgm:cxn modelId="{C59A5E16-E502-4E43-8EB2-76B7EE69B1C2}" type="presParOf" srcId="{88A033FC-90E8-450A-9660-7C56FE44CF4B}" destId="{13FA708A-6733-47F8-8B4A-481BEBDCC61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05BB6A-52F1-411B-89AD-00B454B9BF2D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AF99CD-41D2-4540-8A60-0F5A16C6F608}">
      <dgm:prSet custT="1"/>
      <dgm:spPr/>
      <dgm:t>
        <a:bodyPr/>
        <a:lstStyle/>
        <a:p>
          <a:pPr algn="ctr"/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Fomenta la autonomía personal y apoya la elección personal al proporcionar diversos servicios de apoyo para la recuperación
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2C214F-9FB3-4412-BBA9-0590E799C0BF}" type="parTrans" cxnId="{43637CA3-14F1-4724-A287-2A224B59C7F7}">
      <dgm:prSet/>
      <dgm:spPr/>
      <dgm:t>
        <a:bodyPr/>
        <a:lstStyle/>
        <a:p>
          <a:endParaRPr lang="en-US"/>
        </a:p>
      </dgm:t>
    </dgm:pt>
    <dgm:pt modelId="{14717865-123B-48A7-9E0E-083B26C6CD1B}" type="sibTrans" cxnId="{43637CA3-14F1-4724-A287-2A224B59C7F7}">
      <dgm:prSet/>
      <dgm:spPr/>
      <dgm:t>
        <a:bodyPr/>
        <a:lstStyle/>
        <a:p>
          <a:endParaRPr lang="en-US"/>
        </a:p>
      </dgm:t>
    </dgm:pt>
    <dgm:pt modelId="{733DD151-DE09-4F26-B101-203C7D59EF06}">
      <dgm:prSet custT="1"/>
      <dgm:spPr/>
      <dgm:t>
        <a:bodyPr/>
        <a:lstStyle/>
        <a:p>
          <a:pPr algn="ctr"/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Proporciona recursos y servicios de apoyo para fomentar relaciones saludables con amigos, familiares y la comunidad
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66DE16-623F-4E1A-9D9C-0FF46E22A7FB}" type="parTrans" cxnId="{4EF08281-FAF9-4A8E-9820-C5E80154171D}">
      <dgm:prSet/>
      <dgm:spPr/>
      <dgm:t>
        <a:bodyPr/>
        <a:lstStyle/>
        <a:p>
          <a:endParaRPr lang="en-US"/>
        </a:p>
      </dgm:t>
    </dgm:pt>
    <dgm:pt modelId="{86E28E5C-DA63-4FE6-B2BD-2E83CECCA93D}" type="sibTrans" cxnId="{4EF08281-FAF9-4A8E-9820-C5E80154171D}">
      <dgm:prSet/>
      <dgm:spPr/>
      <dgm:t>
        <a:bodyPr/>
        <a:lstStyle/>
        <a:p>
          <a:endParaRPr lang="en-US"/>
        </a:p>
      </dgm:t>
    </dgm:pt>
    <dgm:pt modelId="{1DA3B03E-2A99-435B-BE53-690232274A9D}">
      <dgm:prSet custT="1"/>
      <dgm:spPr/>
      <dgm:t>
        <a:bodyPr/>
        <a:lstStyle/>
        <a:p>
          <a:pPr algn="ctr"/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Promueve iniciativas dirigidas por pares al proporcionar servicios de apoyo para la recuperación
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80DD5A-6ED3-4E29-9DD6-007746BF6942}" type="parTrans" cxnId="{343FF694-3147-406C-8957-63E4913F25FC}">
      <dgm:prSet/>
      <dgm:spPr/>
      <dgm:t>
        <a:bodyPr/>
        <a:lstStyle/>
        <a:p>
          <a:endParaRPr lang="en-US"/>
        </a:p>
      </dgm:t>
    </dgm:pt>
    <dgm:pt modelId="{B74E26BE-7EA6-4711-97F3-46ED367357A4}" type="sibTrans" cxnId="{343FF694-3147-406C-8957-63E4913F25FC}">
      <dgm:prSet/>
      <dgm:spPr/>
      <dgm:t>
        <a:bodyPr/>
        <a:lstStyle/>
        <a:p>
          <a:endParaRPr lang="en-US"/>
        </a:p>
      </dgm:t>
    </dgm:pt>
    <dgm:pt modelId="{6667FB0A-706C-4992-BDDF-79DFBB30EC40}">
      <dgm:prSet custT="1"/>
      <dgm:spPr/>
      <dgm:t>
        <a:bodyPr/>
        <a:lstStyle/>
        <a:p>
          <a:pPr algn="ctr"/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Alivia la angustia y disminuye la posibilidad de contratiempos o riesgos perjudiciales mediante la identificación de brechas en los servicios a través del mapeo de activos y recursos
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FA5F8D-4FDC-412D-84CF-0B71286C0363}" type="parTrans" cxnId="{F457D78E-0287-4522-A23C-924F1F6725A3}">
      <dgm:prSet/>
      <dgm:spPr/>
      <dgm:t>
        <a:bodyPr/>
        <a:lstStyle/>
        <a:p>
          <a:endParaRPr lang="en-US"/>
        </a:p>
      </dgm:t>
    </dgm:pt>
    <dgm:pt modelId="{0D3BAB1F-5A8A-42AD-B981-533722F8BBDE}" type="sibTrans" cxnId="{F457D78E-0287-4522-A23C-924F1F6725A3}">
      <dgm:prSet/>
      <dgm:spPr/>
      <dgm:t>
        <a:bodyPr/>
        <a:lstStyle/>
        <a:p>
          <a:endParaRPr lang="en-US"/>
        </a:p>
      </dgm:t>
    </dgm:pt>
    <dgm:pt modelId="{CEBCA2F3-BEFE-4CA5-8342-10D46C8C474D}">
      <dgm:prSet custT="1"/>
      <dgm:spPr/>
      <dgm:t>
        <a:bodyPr/>
        <a:lstStyle/>
        <a:p>
          <a:endParaRPr lang="en-US" sz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                                                                                      Guidelines for Recovery-Oriented Practice (2015)</a:t>
          </a:r>
        </a:p>
      </dgm:t>
    </dgm:pt>
    <dgm:pt modelId="{4E84C090-6164-45EE-AD37-E6F4EA0448DC}" type="parTrans" cxnId="{4D281BC0-1E49-4C40-B87D-1680EBCF6D02}">
      <dgm:prSet/>
      <dgm:spPr/>
      <dgm:t>
        <a:bodyPr/>
        <a:lstStyle/>
        <a:p>
          <a:endParaRPr lang="en-US"/>
        </a:p>
      </dgm:t>
    </dgm:pt>
    <dgm:pt modelId="{42048E94-726D-4E25-A923-85472D127DC6}" type="sibTrans" cxnId="{4D281BC0-1E49-4C40-B87D-1680EBCF6D02}">
      <dgm:prSet/>
      <dgm:spPr/>
      <dgm:t>
        <a:bodyPr/>
        <a:lstStyle/>
        <a:p>
          <a:endParaRPr lang="en-US"/>
        </a:p>
      </dgm:t>
    </dgm:pt>
    <dgm:pt modelId="{D69EECD0-45FE-4C6A-BA85-5E49D9995AFF}" type="pres">
      <dgm:prSet presAssocID="{9905BB6A-52F1-411B-89AD-00B454B9BF2D}" presName="vert0" presStyleCnt="0">
        <dgm:presLayoutVars>
          <dgm:dir/>
          <dgm:animOne val="branch"/>
          <dgm:animLvl val="lvl"/>
        </dgm:presLayoutVars>
      </dgm:prSet>
      <dgm:spPr/>
    </dgm:pt>
    <dgm:pt modelId="{DA9C0031-0C0A-4994-B1EA-FC85E0ED84F4}" type="pres">
      <dgm:prSet presAssocID="{C3AF99CD-41D2-4540-8A60-0F5A16C6F608}" presName="thickLine" presStyleLbl="alignNode1" presStyleIdx="0" presStyleCnt="5"/>
      <dgm:spPr/>
    </dgm:pt>
    <dgm:pt modelId="{7EA87376-8CEB-408C-95CB-217E58DEC69E}" type="pres">
      <dgm:prSet presAssocID="{C3AF99CD-41D2-4540-8A60-0F5A16C6F608}" presName="horz1" presStyleCnt="0"/>
      <dgm:spPr/>
    </dgm:pt>
    <dgm:pt modelId="{89A0E2D0-536A-4C15-9977-9620EEAB57D7}" type="pres">
      <dgm:prSet presAssocID="{C3AF99CD-41D2-4540-8A60-0F5A16C6F608}" presName="tx1" presStyleLbl="revTx" presStyleIdx="0" presStyleCnt="5"/>
      <dgm:spPr/>
    </dgm:pt>
    <dgm:pt modelId="{B097FEE7-A2B2-4C4E-B001-5514DFE6A4DB}" type="pres">
      <dgm:prSet presAssocID="{C3AF99CD-41D2-4540-8A60-0F5A16C6F608}" presName="vert1" presStyleCnt="0"/>
      <dgm:spPr/>
    </dgm:pt>
    <dgm:pt modelId="{FDDBF296-DFBD-4E70-A8A3-0B2C61DB6383}" type="pres">
      <dgm:prSet presAssocID="{733DD151-DE09-4F26-B101-203C7D59EF06}" presName="thickLine" presStyleLbl="alignNode1" presStyleIdx="1" presStyleCnt="5" custLinFactNeighborY="-14961"/>
      <dgm:spPr/>
    </dgm:pt>
    <dgm:pt modelId="{229EE199-B947-40D9-9716-124F31CA0ECE}" type="pres">
      <dgm:prSet presAssocID="{733DD151-DE09-4F26-B101-203C7D59EF06}" presName="horz1" presStyleCnt="0"/>
      <dgm:spPr/>
    </dgm:pt>
    <dgm:pt modelId="{6551448C-6A12-4551-93CD-A7ADC2EA7BF7}" type="pres">
      <dgm:prSet presAssocID="{733DD151-DE09-4F26-B101-203C7D59EF06}" presName="tx1" presStyleLbl="revTx" presStyleIdx="1" presStyleCnt="5" custLinFactNeighborX="0" custLinFactNeighborY="-9093"/>
      <dgm:spPr/>
    </dgm:pt>
    <dgm:pt modelId="{8DBF5C74-AD1B-4913-9303-B24932E0DF0C}" type="pres">
      <dgm:prSet presAssocID="{733DD151-DE09-4F26-B101-203C7D59EF06}" presName="vert1" presStyleCnt="0"/>
      <dgm:spPr/>
    </dgm:pt>
    <dgm:pt modelId="{11455CFE-3B17-4591-873C-B597567DBBDF}" type="pres">
      <dgm:prSet presAssocID="{1DA3B03E-2A99-435B-BE53-690232274A9D}" presName="thickLine" presStyleLbl="alignNode1" presStyleIdx="2" presStyleCnt="5" custLinFactNeighborX="0" custLinFactNeighborY="-23065"/>
      <dgm:spPr/>
    </dgm:pt>
    <dgm:pt modelId="{0DFB633E-B6A9-49BD-BDDF-A27360B209F7}" type="pres">
      <dgm:prSet presAssocID="{1DA3B03E-2A99-435B-BE53-690232274A9D}" presName="horz1" presStyleCnt="0"/>
      <dgm:spPr/>
    </dgm:pt>
    <dgm:pt modelId="{427C1E8F-069B-4283-94EA-A99DF1AD9FA2}" type="pres">
      <dgm:prSet presAssocID="{1DA3B03E-2A99-435B-BE53-690232274A9D}" presName="tx1" presStyleLbl="revTx" presStyleIdx="2" presStyleCnt="5" custLinFactNeighborX="0" custLinFactNeighborY="-25686"/>
      <dgm:spPr/>
    </dgm:pt>
    <dgm:pt modelId="{ABB16C26-7487-484B-866E-9A8C8E135C21}" type="pres">
      <dgm:prSet presAssocID="{1DA3B03E-2A99-435B-BE53-690232274A9D}" presName="vert1" presStyleCnt="0"/>
      <dgm:spPr/>
    </dgm:pt>
    <dgm:pt modelId="{0F5D20C4-0105-4E64-96A9-3DFC0D6A413E}" type="pres">
      <dgm:prSet presAssocID="{6667FB0A-706C-4992-BDDF-79DFBB30EC40}" presName="thickLine" presStyleLbl="alignNode1" presStyleIdx="3" presStyleCnt="5" custLinFactNeighborX="0" custLinFactNeighborY="-43091"/>
      <dgm:spPr/>
    </dgm:pt>
    <dgm:pt modelId="{2F52AE35-6AB7-45D3-8E50-B14796D46E6E}" type="pres">
      <dgm:prSet presAssocID="{6667FB0A-706C-4992-BDDF-79DFBB30EC40}" presName="horz1" presStyleCnt="0"/>
      <dgm:spPr/>
    </dgm:pt>
    <dgm:pt modelId="{E6DD8245-880B-43E4-87C7-40E4202B0314}" type="pres">
      <dgm:prSet presAssocID="{6667FB0A-706C-4992-BDDF-79DFBB30EC40}" presName="tx1" presStyleLbl="revTx" presStyleIdx="3" presStyleCnt="5" custScaleX="95405" custScaleY="82873" custLinFactNeighborX="2351" custLinFactNeighborY="-35203"/>
      <dgm:spPr/>
    </dgm:pt>
    <dgm:pt modelId="{CE4CF483-425F-41F3-BDEF-95E1B421AB3F}" type="pres">
      <dgm:prSet presAssocID="{6667FB0A-706C-4992-BDDF-79DFBB30EC40}" presName="vert1" presStyleCnt="0"/>
      <dgm:spPr/>
    </dgm:pt>
    <dgm:pt modelId="{16011A4C-5B88-4FCA-B32F-615563BE5D0C}" type="pres">
      <dgm:prSet presAssocID="{CEBCA2F3-BEFE-4CA5-8342-10D46C8C474D}" presName="thickLine" presStyleLbl="alignNode1" presStyleIdx="4" presStyleCnt="5" custLinFactNeighborX="0" custLinFactNeighborY="1680"/>
      <dgm:spPr/>
    </dgm:pt>
    <dgm:pt modelId="{E548E528-F1AE-4EB0-85AC-5ECEF0ADD595}" type="pres">
      <dgm:prSet presAssocID="{CEBCA2F3-BEFE-4CA5-8342-10D46C8C474D}" presName="horz1" presStyleCnt="0"/>
      <dgm:spPr/>
    </dgm:pt>
    <dgm:pt modelId="{CF37F6F0-A83F-41DB-8305-5A12939B2C33}" type="pres">
      <dgm:prSet presAssocID="{CEBCA2F3-BEFE-4CA5-8342-10D46C8C474D}" presName="tx1" presStyleLbl="revTx" presStyleIdx="4" presStyleCnt="5" custScaleY="59833" custLinFactNeighborY="-9726"/>
      <dgm:spPr/>
    </dgm:pt>
    <dgm:pt modelId="{DFE57A06-584B-42E3-A79E-DB97D33F3795}" type="pres">
      <dgm:prSet presAssocID="{CEBCA2F3-BEFE-4CA5-8342-10D46C8C474D}" presName="vert1" presStyleCnt="0"/>
      <dgm:spPr/>
    </dgm:pt>
  </dgm:ptLst>
  <dgm:cxnLst>
    <dgm:cxn modelId="{6282D51D-18AF-4673-9AD0-98529D1E4D8A}" type="presOf" srcId="{6667FB0A-706C-4992-BDDF-79DFBB30EC40}" destId="{E6DD8245-880B-43E4-87C7-40E4202B0314}" srcOrd="0" destOrd="0" presId="urn:microsoft.com/office/officeart/2008/layout/LinedList"/>
    <dgm:cxn modelId="{8C062524-CF4A-4D3E-A0C8-32DC3F4C4FFF}" type="presOf" srcId="{9905BB6A-52F1-411B-89AD-00B454B9BF2D}" destId="{D69EECD0-45FE-4C6A-BA85-5E49D9995AFF}" srcOrd="0" destOrd="0" presId="urn:microsoft.com/office/officeart/2008/layout/LinedList"/>
    <dgm:cxn modelId="{6CB47947-21A2-4EE9-8C15-9010474C6E3D}" type="presOf" srcId="{733DD151-DE09-4F26-B101-203C7D59EF06}" destId="{6551448C-6A12-4551-93CD-A7ADC2EA7BF7}" srcOrd="0" destOrd="0" presId="urn:microsoft.com/office/officeart/2008/layout/LinedList"/>
    <dgm:cxn modelId="{2F89177F-DFCF-435D-A8A1-C343032B6A45}" type="presOf" srcId="{C3AF99CD-41D2-4540-8A60-0F5A16C6F608}" destId="{89A0E2D0-536A-4C15-9977-9620EEAB57D7}" srcOrd="0" destOrd="0" presId="urn:microsoft.com/office/officeart/2008/layout/LinedList"/>
    <dgm:cxn modelId="{4EF08281-FAF9-4A8E-9820-C5E80154171D}" srcId="{9905BB6A-52F1-411B-89AD-00B454B9BF2D}" destId="{733DD151-DE09-4F26-B101-203C7D59EF06}" srcOrd="1" destOrd="0" parTransId="{2566DE16-623F-4E1A-9D9C-0FF46E22A7FB}" sibTransId="{86E28E5C-DA63-4FE6-B2BD-2E83CECCA93D}"/>
    <dgm:cxn modelId="{F457D78E-0287-4522-A23C-924F1F6725A3}" srcId="{9905BB6A-52F1-411B-89AD-00B454B9BF2D}" destId="{6667FB0A-706C-4992-BDDF-79DFBB30EC40}" srcOrd="3" destOrd="0" parTransId="{F0FA5F8D-4FDC-412D-84CF-0B71286C0363}" sibTransId="{0D3BAB1F-5A8A-42AD-B981-533722F8BBDE}"/>
    <dgm:cxn modelId="{343FF694-3147-406C-8957-63E4913F25FC}" srcId="{9905BB6A-52F1-411B-89AD-00B454B9BF2D}" destId="{1DA3B03E-2A99-435B-BE53-690232274A9D}" srcOrd="2" destOrd="0" parTransId="{AF80DD5A-6ED3-4E29-9DD6-007746BF6942}" sibTransId="{B74E26BE-7EA6-4711-97F3-46ED367357A4}"/>
    <dgm:cxn modelId="{43637CA3-14F1-4724-A287-2A224B59C7F7}" srcId="{9905BB6A-52F1-411B-89AD-00B454B9BF2D}" destId="{C3AF99CD-41D2-4540-8A60-0F5A16C6F608}" srcOrd="0" destOrd="0" parTransId="{762C214F-9FB3-4412-BBA9-0590E799C0BF}" sibTransId="{14717865-123B-48A7-9E0E-083B26C6CD1B}"/>
    <dgm:cxn modelId="{D01386B3-F6D5-4309-97F7-5518714F6894}" type="presOf" srcId="{1DA3B03E-2A99-435B-BE53-690232274A9D}" destId="{427C1E8F-069B-4283-94EA-A99DF1AD9FA2}" srcOrd="0" destOrd="0" presId="urn:microsoft.com/office/officeart/2008/layout/LinedList"/>
    <dgm:cxn modelId="{4D281BC0-1E49-4C40-B87D-1680EBCF6D02}" srcId="{9905BB6A-52F1-411B-89AD-00B454B9BF2D}" destId="{CEBCA2F3-BEFE-4CA5-8342-10D46C8C474D}" srcOrd="4" destOrd="0" parTransId="{4E84C090-6164-45EE-AD37-E6F4EA0448DC}" sibTransId="{42048E94-726D-4E25-A923-85472D127DC6}"/>
    <dgm:cxn modelId="{13FB45C6-A4E3-4578-9A7B-7D45BEF1EB70}" type="presOf" srcId="{CEBCA2F3-BEFE-4CA5-8342-10D46C8C474D}" destId="{CF37F6F0-A83F-41DB-8305-5A12939B2C33}" srcOrd="0" destOrd="0" presId="urn:microsoft.com/office/officeart/2008/layout/LinedList"/>
    <dgm:cxn modelId="{43002D1E-8899-48D6-86E4-8C130C257AB2}" type="presParOf" srcId="{D69EECD0-45FE-4C6A-BA85-5E49D9995AFF}" destId="{DA9C0031-0C0A-4994-B1EA-FC85E0ED84F4}" srcOrd="0" destOrd="0" presId="urn:microsoft.com/office/officeart/2008/layout/LinedList"/>
    <dgm:cxn modelId="{21614283-1EFE-4CD6-A0A9-F5C8AD81B9D6}" type="presParOf" srcId="{D69EECD0-45FE-4C6A-BA85-5E49D9995AFF}" destId="{7EA87376-8CEB-408C-95CB-217E58DEC69E}" srcOrd="1" destOrd="0" presId="urn:microsoft.com/office/officeart/2008/layout/LinedList"/>
    <dgm:cxn modelId="{8BDEDA92-D574-43FE-9296-3ED93236A177}" type="presParOf" srcId="{7EA87376-8CEB-408C-95CB-217E58DEC69E}" destId="{89A0E2D0-536A-4C15-9977-9620EEAB57D7}" srcOrd="0" destOrd="0" presId="urn:microsoft.com/office/officeart/2008/layout/LinedList"/>
    <dgm:cxn modelId="{91EF46FE-6A16-45DA-A440-56BD40E300F9}" type="presParOf" srcId="{7EA87376-8CEB-408C-95CB-217E58DEC69E}" destId="{B097FEE7-A2B2-4C4E-B001-5514DFE6A4DB}" srcOrd="1" destOrd="0" presId="urn:microsoft.com/office/officeart/2008/layout/LinedList"/>
    <dgm:cxn modelId="{261BDFBB-21A9-49D4-8CCB-48BB85EF2D0C}" type="presParOf" srcId="{D69EECD0-45FE-4C6A-BA85-5E49D9995AFF}" destId="{FDDBF296-DFBD-4E70-A8A3-0B2C61DB6383}" srcOrd="2" destOrd="0" presId="urn:microsoft.com/office/officeart/2008/layout/LinedList"/>
    <dgm:cxn modelId="{62E90278-D71F-4F5F-82DE-8A2741556129}" type="presParOf" srcId="{D69EECD0-45FE-4C6A-BA85-5E49D9995AFF}" destId="{229EE199-B947-40D9-9716-124F31CA0ECE}" srcOrd="3" destOrd="0" presId="urn:microsoft.com/office/officeart/2008/layout/LinedList"/>
    <dgm:cxn modelId="{42430236-2DE8-4027-99FF-F3758A167298}" type="presParOf" srcId="{229EE199-B947-40D9-9716-124F31CA0ECE}" destId="{6551448C-6A12-4551-93CD-A7ADC2EA7BF7}" srcOrd="0" destOrd="0" presId="urn:microsoft.com/office/officeart/2008/layout/LinedList"/>
    <dgm:cxn modelId="{01FC6FE2-8DE5-4847-B927-6DBA3B5F6511}" type="presParOf" srcId="{229EE199-B947-40D9-9716-124F31CA0ECE}" destId="{8DBF5C74-AD1B-4913-9303-B24932E0DF0C}" srcOrd="1" destOrd="0" presId="urn:microsoft.com/office/officeart/2008/layout/LinedList"/>
    <dgm:cxn modelId="{1C8C7609-A5AD-429B-B9EA-36820181AEB1}" type="presParOf" srcId="{D69EECD0-45FE-4C6A-BA85-5E49D9995AFF}" destId="{11455CFE-3B17-4591-873C-B597567DBBDF}" srcOrd="4" destOrd="0" presId="urn:microsoft.com/office/officeart/2008/layout/LinedList"/>
    <dgm:cxn modelId="{3872D2E2-D0B1-4239-9F8B-493AFD12E2BB}" type="presParOf" srcId="{D69EECD0-45FE-4C6A-BA85-5E49D9995AFF}" destId="{0DFB633E-B6A9-49BD-BDDF-A27360B209F7}" srcOrd="5" destOrd="0" presId="urn:microsoft.com/office/officeart/2008/layout/LinedList"/>
    <dgm:cxn modelId="{AD8ADF0D-68F0-4C78-B262-1663A619C8B4}" type="presParOf" srcId="{0DFB633E-B6A9-49BD-BDDF-A27360B209F7}" destId="{427C1E8F-069B-4283-94EA-A99DF1AD9FA2}" srcOrd="0" destOrd="0" presId="urn:microsoft.com/office/officeart/2008/layout/LinedList"/>
    <dgm:cxn modelId="{0F53302C-6BB7-4514-8162-9B6CF7C32A22}" type="presParOf" srcId="{0DFB633E-B6A9-49BD-BDDF-A27360B209F7}" destId="{ABB16C26-7487-484B-866E-9A8C8E135C21}" srcOrd="1" destOrd="0" presId="urn:microsoft.com/office/officeart/2008/layout/LinedList"/>
    <dgm:cxn modelId="{7C483AE7-A5CD-4BEF-AC15-85D8EE902A0A}" type="presParOf" srcId="{D69EECD0-45FE-4C6A-BA85-5E49D9995AFF}" destId="{0F5D20C4-0105-4E64-96A9-3DFC0D6A413E}" srcOrd="6" destOrd="0" presId="urn:microsoft.com/office/officeart/2008/layout/LinedList"/>
    <dgm:cxn modelId="{68750037-EE8A-454D-B0B9-EA9E4616B69B}" type="presParOf" srcId="{D69EECD0-45FE-4C6A-BA85-5E49D9995AFF}" destId="{2F52AE35-6AB7-45D3-8E50-B14796D46E6E}" srcOrd="7" destOrd="0" presId="urn:microsoft.com/office/officeart/2008/layout/LinedList"/>
    <dgm:cxn modelId="{1A64A7B7-D331-4DDE-8A34-CFE60438A636}" type="presParOf" srcId="{2F52AE35-6AB7-45D3-8E50-B14796D46E6E}" destId="{E6DD8245-880B-43E4-87C7-40E4202B0314}" srcOrd="0" destOrd="0" presId="urn:microsoft.com/office/officeart/2008/layout/LinedList"/>
    <dgm:cxn modelId="{DEC2D004-0B8A-4EDD-AA6B-836D00F48E9B}" type="presParOf" srcId="{2F52AE35-6AB7-45D3-8E50-B14796D46E6E}" destId="{CE4CF483-425F-41F3-BDEF-95E1B421AB3F}" srcOrd="1" destOrd="0" presId="urn:microsoft.com/office/officeart/2008/layout/LinedList"/>
    <dgm:cxn modelId="{56A82C8E-7A64-4668-A069-DE9252EC3933}" type="presParOf" srcId="{D69EECD0-45FE-4C6A-BA85-5E49D9995AFF}" destId="{16011A4C-5B88-4FCA-B32F-615563BE5D0C}" srcOrd="8" destOrd="0" presId="urn:microsoft.com/office/officeart/2008/layout/LinedList"/>
    <dgm:cxn modelId="{D6042610-4EEF-4120-B357-060D2DDEDBB1}" type="presParOf" srcId="{D69EECD0-45FE-4C6A-BA85-5E49D9995AFF}" destId="{E548E528-F1AE-4EB0-85AC-5ECEF0ADD595}" srcOrd="9" destOrd="0" presId="urn:microsoft.com/office/officeart/2008/layout/LinedList"/>
    <dgm:cxn modelId="{143E6470-B4BB-472C-BD1E-A3470C5B1121}" type="presParOf" srcId="{E548E528-F1AE-4EB0-85AC-5ECEF0ADD595}" destId="{CF37F6F0-A83F-41DB-8305-5A12939B2C33}" srcOrd="0" destOrd="0" presId="urn:microsoft.com/office/officeart/2008/layout/LinedList"/>
    <dgm:cxn modelId="{3A046CEF-AB98-4C0A-A8F4-2D5FBF85EA85}" type="presParOf" srcId="{E548E528-F1AE-4EB0-85AC-5ECEF0ADD595}" destId="{DFE57A06-584B-42E3-A79E-DB97D33F37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084B800-7E1D-4DA6-89C0-37EA52DDBCB8}">
      <dgm:prSet phldrT="[Text]" custT="1"/>
      <dgm:spPr/>
      <dgm:t>
        <a:bodyPr/>
        <a:lstStyle/>
        <a:p>
          <a:pPr algn="ctr"/>
          <a:endParaRPr lang="es-ES" sz="2400" b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r>
            <a:rPr lang="es-ES" sz="2400" b="0" dirty="0">
              <a:latin typeface="Calibri" panose="020F0502020204030204" pitchFamily="34" charset="0"/>
              <a:cs typeface="Calibri" panose="020F0502020204030204" pitchFamily="34" charset="0"/>
            </a:rPr>
            <a:t>Proporciona un sentido de significado
</a:t>
          </a:r>
          <a:endParaRPr lang="ru-RU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 algn="ctr"/>
          <a:endParaRPr lang="es-ES" sz="2400" b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r>
            <a:rPr lang="es-ES" sz="2400" b="0" dirty="0">
              <a:latin typeface="Calibri" panose="020F0502020204030204" pitchFamily="34" charset="0"/>
              <a:cs typeface="Calibri" panose="020F0502020204030204" pitchFamily="34" charset="0"/>
            </a:rPr>
            <a:t>Desarrolla más responsabilidad por sí mismo y por los demás en el contexto de la recuperación de apoyo
</a:t>
          </a:r>
          <a:endParaRPr lang="ru-RU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 algn="ctr"/>
          <a:r>
            <a:rPr lang="es-ES" sz="2400" b="0" dirty="0">
              <a:latin typeface="Calibri" panose="020F0502020204030204" pitchFamily="34" charset="0"/>
              <a:cs typeface="Calibri" panose="020F0502020204030204" pitchFamily="34" charset="0"/>
            </a:rPr>
            <a:t>Gana una sensación de bienestar y propósito que se derivan de una sensación de </a:t>
          </a:r>
          <a:r>
            <a:rPr lang="en-US" sz="2400" b="0" i="1" dirty="0" err="1">
              <a:latin typeface="Calibri" panose="020F0502020204030204" pitchFamily="34" charset="0"/>
              <a:cs typeface="Calibri" panose="020F0502020204030204" pitchFamily="34" charset="0"/>
            </a:rPr>
            <a:t>pertenencia</a:t>
          </a:r>
          <a:endParaRPr lang="ru-RU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3"/>
      <dgm:spPr/>
    </dgm:pt>
    <dgm:pt modelId="{1A0AAFD3-A3A9-4B43-843A-7BA9D4FD5E56}" type="pres">
      <dgm:prSet presAssocID="{7084B800-7E1D-4DA6-89C0-37EA52DDBCB8}" presName="parentText" presStyleLbl="node1" presStyleIdx="0" presStyleCnt="3" custScaleX="123949" custScaleY="133794" custLinFactNeighborX="37051" custLinFactNeighborY="1089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0" presStyleCnt="3"/>
      <dgm:spPr/>
    </dgm:pt>
    <dgm:pt modelId="{5BD5B296-A642-4DF8-B899-35ED169DA216}" type="pres">
      <dgm:prSet presAssocID="{4786322A-3DB1-4B13-A039-9C2B4BD33902}" presName="parentText" presStyleLbl="node1" presStyleIdx="1" presStyleCnt="3" custScaleX="123949" custScaleY="191351" custLinFactNeighborX="37051" custLinFactNeighborY="1089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E512E97A-AB64-43A4-955A-9C6EF5B21111}" type="pres">
      <dgm:prSet presAssocID="{7D0A801E-90E9-4D73-A31E-D58F04D3BBF2}" presName="spaceBetweenRectangles" presStyleCnt="0"/>
      <dgm:spPr/>
    </dgm:pt>
    <dgm:pt modelId="{6F48969B-7A0D-4352-95BB-E4D44F1FDA7D}" type="pres">
      <dgm:prSet presAssocID="{5A259F57-B5C4-40C5-939D-A7C21B16FB47}" presName="parentLin" presStyleCnt="0"/>
      <dgm:spPr/>
    </dgm:pt>
    <dgm:pt modelId="{80F1F3E3-8580-4F0D-9C12-7910907CADF1}" type="pres">
      <dgm:prSet presAssocID="{5A259F57-B5C4-40C5-939D-A7C21B16FB47}" presName="parentLeftMargin" presStyleLbl="node1" presStyleIdx="1" presStyleCnt="3"/>
      <dgm:spPr/>
    </dgm:pt>
    <dgm:pt modelId="{1AA0D2EF-743C-441B-B933-8CC3FD133511}" type="pres">
      <dgm:prSet presAssocID="{5A259F57-B5C4-40C5-939D-A7C21B16FB47}" presName="parentText" presStyleLbl="node1" presStyleIdx="2" presStyleCnt="3" custScaleX="123949" custScaleY="191351" custLinFactNeighborX="37051" custLinFactNeighborY="1089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D3949C1-8B5F-49B2-B24A-55D8B41AA896}" type="pres">
      <dgm:prSet presAssocID="{5A259F57-B5C4-40C5-939D-A7C21B16FB47}" presName="negativeSpace" presStyleCnt="0"/>
      <dgm:spPr/>
    </dgm:pt>
    <dgm:pt modelId="{A4E3526C-3B96-4B8B-87BA-01E1B7BEF7EF}" type="pres">
      <dgm:prSet presAssocID="{5A259F57-B5C4-40C5-939D-A7C21B16FB47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</dgm:ptLst>
  <dgm:cxnLst>
    <dgm:cxn modelId="{C641AB1E-B25F-4C06-B7B8-BB9E39E7B70B}" type="presOf" srcId="{4786322A-3DB1-4B13-A039-9C2B4BD33902}" destId="{5BD5B296-A642-4DF8-B899-35ED169DA216}" srcOrd="1" destOrd="0" presId="urn:microsoft.com/office/officeart/2005/8/layout/list1"/>
    <dgm:cxn modelId="{CC61592E-3F7A-477F-A2BC-22E79BE7EEFA}" type="presOf" srcId="{7084B800-7E1D-4DA6-89C0-37EA52DDBCB8}" destId="{6EC006A1-981A-4484-9234-228DCAD57AB2}" srcOrd="0" destOrd="0" presId="urn:microsoft.com/office/officeart/2005/8/layout/list1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101C5B66-6EA6-46C5-8AB6-86AD53D30287}" type="presOf" srcId="{5A259F57-B5C4-40C5-939D-A7C21B16FB47}" destId="{1AA0D2EF-743C-441B-B933-8CC3FD133511}" srcOrd="1" destOrd="0" presId="urn:microsoft.com/office/officeart/2005/8/layout/list1"/>
    <dgm:cxn modelId="{A18E6750-C2CC-4D65-BA7B-F1708D16A11A}" type="presOf" srcId="{5A259F57-B5C4-40C5-939D-A7C21B16FB47}" destId="{80F1F3E3-8580-4F0D-9C12-7910907CADF1}" srcOrd="0" destOrd="0" presId="urn:microsoft.com/office/officeart/2005/8/layout/list1"/>
    <dgm:cxn modelId="{A0D60752-557A-4ECF-81CA-9BD1F99C3A6C}" type="presOf" srcId="{7084B800-7E1D-4DA6-89C0-37EA52DDBCB8}" destId="{1A0AAFD3-A3A9-4B43-843A-7BA9D4FD5E56}" srcOrd="1" destOrd="0" presId="urn:microsoft.com/office/officeart/2005/8/layout/list1"/>
    <dgm:cxn modelId="{9764D857-6B0A-4B22-A0FD-D89D9E2F62FF}" type="presOf" srcId="{4786322A-3DB1-4B13-A039-9C2B4BD33902}" destId="{4F91F803-792A-4600-A80A-DA32582EF94A}" srcOrd="0" destOrd="0" presId="urn:microsoft.com/office/officeart/2005/8/layout/list1"/>
    <dgm:cxn modelId="{04F778A1-9E96-41C8-B538-03E7B37F8E89}" type="presOf" srcId="{592373DC-11B1-4708-92E2-E1B8EB8D76D8}" destId="{88A033FC-90E8-450A-9660-7C56FE44CF4B}" srcOrd="0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D2ECBEF3-0880-485E-998D-3981E7D03B91}" type="presParOf" srcId="{88A033FC-90E8-450A-9660-7C56FE44CF4B}" destId="{24B2535F-B64C-416D-866E-AB6126E4F4FD}" srcOrd="0" destOrd="0" presId="urn:microsoft.com/office/officeart/2005/8/layout/list1"/>
    <dgm:cxn modelId="{80F4BED3-CD2E-4E3F-BB29-DEFDCC9D8C7C}" type="presParOf" srcId="{24B2535F-B64C-416D-866E-AB6126E4F4FD}" destId="{6EC006A1-981A-4484-9234-228DCAD57AB2}" srcOrd="0" destOrd="0" presId="urn:microsoft.com/office/officeart/2005/8/layout/list1"/>
    <dgm:cxn modelId="{1B7D6F97-F926-4F2B-83E6-1493CEB02790}" type="presParOf" srcId="{24B2535F-B64C-416D-866E-AB6126E4F4FD}" destId="{1A0AAFD3-A3A9-4B43-843A-7BA9D4FD5E56}" srcOrd="1" destOrd="0" presId="urn:microsoft.com/office/officeart/2005/8/layout/list1"/>
    <dgm:cxn modelId="{FDDB710D-E4D3-4E33-A8F3-EB53AA8763BC}" type="presParOf" srcId="{88A033FC-90E8-450A-9660-7C56FE44CF4B}" destId="{CCBECD78-1F23-4EF1-982A-AA01E554543E}" srcOrd="1" destOrd="0" presId="urn:microsoft.com/office/officeart/2005/8/layout/list1"/>
    <dgm:cxn modelId="{F19A9642-7DD8-4BBC-BA5D-9F1E9568F37D}" type="presParOf" srcId="{88A033FC-90E8-450A-9660-7C56FE44CF4B}" destId="{FD9FC1E3-1C41-4437-BE21-8D33D44C1C9E}" srcOrd="2" destOrd="0" presId="urn:microsoft.com/office/officeart/2005/8/layout/list1"/>
    <dgm:cxn modelId="{20CCCEA4-99A3-4A0A-86CC-EB853324B6B4}" type="presParOf" srcId="{88A033FC-90E8-450A-9660-7C56FE44CF4B}" destId="{924BC6CA-B5A9-4CBD-91CA-0E40F017D78C}" srcOrd="3" destOrd="0" presId="urn:microsoft.com/office/officeart/2005/8/layout/list1"/>
    <dgm:cxn modelId="{B5E19DBD-1E10-4A2E-BBAF-2BD75A98FCE6}" type="presParOf" srcId="{88A033FC-90E8-450A-9660-7C56FE44CF4B}" destId="{D554373D-02BB-456A-B513-6FD44C272B5C}" srcOrd="4" destOrd="0" presId="urn:microsoft.com/office/officeart/2005/8/layout/list1"/>
    <dgm:cxn modelId="{C4FA9024-020F-414F-9D19-D3041039C9AD}" type="presParOf" srcId="{D554373D-02BB-456A-B513-6FD44C272B5C}" destId="{4F91F803-792A-4600-A80A-DA32582EF94A}" srcOrd="0" destOrd="0" presId="urn:microsoft.com/office/officeart/2005/8/layout/list1"/>
    <dgm:cxn modelId="{1A3ECA67-F602-4B06-8CC4-5A69FA3A63C8}" type="presParOf" srcId="{D554373D-02BB-456A-B513-6FD44C272B5C}" destId="{5BD5B296-A642-4DF8-B899-35ED169DA216}" srcOrd="1" destOrd="0" presId="urn:microsoft.com/office/officeart/2005/8/layout/list1"/>
    <dgm:cxn modelId="{371D9515-EB67-4701-B7D5-CC71C6333BE9}" type="presParOf" srcId="{88A033FC-90E8-450A-9660-7C56FE44CF4B}" destId="{A4936A2D-4572-425F-9AAC-9798097747DD}" srcOrd="5" destOrd="0" presId="urn:microsoft.com/office/officeart/2005/8/layout/list1"/>
    <dgm:cxn modelId="{F85865C5-413D-443C-9C19-3E508AE5D1C3}" type="presParOf" srcId="{88A033FC-90E8-450A-9660-7C56FE44CF4B}" destId="{92C0B756-05A6-4040-AC91-4730345F5191}" srcOrd="6" destOrd="0" presId="urn:microsoft.com/office/officeart/2005/8/layout/list1"/>
    <dgm:cxn modelId="{E53A1555-6779-4611-88AC-497CB3D90C7A}" type="presParOf" srcId="{88A033FC-90E8-450A-9660-7C56FE44CF4B}" destId="{E512E97A-AB64-43A4-955A-9C6EF5B21111}" srcOrd="7" destOrd="0" presId="urn:microsoft.com/office/officeart/2005/8/layout/list1"/>
    <dgm:cxn modelId="{BB1E6830-FFAC-497D-8468-5A0AEDD1C4FF}" type="presParOf" srcId="{88A033FC-90E8-450A-9660-7C56FE44CF4B}" destId="{6F48969B-7A0D-4352-95BB-E4D44F1FDA7D}" srcOrd="8" destOrd="0" presId="urn:microsoft.com/office/officeart/2005/8/layout/list1"/>
    <dgm:cxn modelId="{9A964B3E-53AC-470A-9082-9FE7B1CEE1FB}" type="presParOf" srcId="{6F48969B-7A0D-4352-95BB-E4D44F1FDA7D}" destId="{80F1F3E3-8580-4F0D-9C12-7910907CADF1}" srcOrd="0" destOrd="0" presId="urn:microsoft.com/office/officeart/2005/8/layout/list1"/>
    <dgm:cxn modelId="{E3279715-1D38-42DB-9F14-81B133A1C33F}" type="presParOf" srcId="{6F48969B-7A0D-4352-95BB-E4D44F1FDA7D}" destId="{1AA0D2EF-743C-441B-B933-8CC3FD133511}" srcOrd="1" destOrd="0" presId="urn:microsoft.com/office/officeart/2005/8/layout/list1"/>
    <dgm:cxn modelId="{96002679-4C68-4253-B6C5-5C8DA68C1B57}" type="presParOf" srcId="{88A033FC-90E8-450A-9660-7C56FE44CF4B}" destId="{1D3949C1-8B5F-49B2-B24A-55D8B41AA896}" srcOrd="9" destOrd="0" presId="urn:microsoft.com/office/officeart/2005/8/layout/list1"/>
    <dgm:cxn modelId="{00BD4498-BA46-4515-A8C1-64498E64920B}" type="presParOf" srcId="{88A033FC-90E8-450A-9660-7C56FE44CF4B}" destId="{A4E3526C-3B96-4B8B-87BA-01E1B7BEF7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A034EC-4BCD-4EA5-92B0-C6855FC185E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A0F9BC-A756-48A3-BA10-73DBDAF0A442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Un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cambio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paradigma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60323ADF-851E-4104-8931-BD1D6D411BA9}" type="parTrans" cxnId="{F2061A21-9096-427C-A272-39EBD7228396}">
      <dgm:prSet/>
      <dgm:spPr/>
      <dgm:t>
        <a:bodyPr/>
        <a:lstStyle/>
        <a:p>
          <a:endParaRPr lang="en-US"/>
        </a:p>
      </dgm:t>
    </dgm:pt>
    <dgm:pt modelId="{9E87BEF9-36F3-4C63-926A-E7341DE25E49}" type="sibTrans" cxnId="{F2061A21-9096-427C-A272-39EBD7228396}">
      <dgm:prSet/>
      <dgm:spPr/>
      <dgm:t>
        <a:bodyPr/>
        <a:lstStyle/>
        <a:p>
          <a:endParaRPr lang="en-US"/>
        </a:p>
      </dgm:t>
    </dgm:pt>
    <dgm:pt modelId="{545DCC3E-EA48-4806-A2B2-87B85214C408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Un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proceso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340B0E23-BDF1-4BEB-A5A6-73D1F724201A}" type="parTrans" cxnId="{3F4693BA-F7B8-4701-98B6-2AD77291858A}">
      <dgm:prSet/>
      <dgm:spPr/>
      <dgm:t>
        <a:bodyPr/>
        <a:lstStyle/>
        <a:p>
          <a:endParaRPr lang="en-US"/>
        </a:p>
      </dgm:t>
    </dgm:pt>
    <dgm:pt modelId="{8CBBCF45-00CE-4B2A-9AC3-A05F07918140}" type="sibTrans" cxnId="{3F4693BA-F7B8-4701-98B6-2AD77291858A}">
      <dgm:prSet/>
      <dgm:spPr/>
      <dgm:t>
        <a:bodyPr/>
        <a:lstStyle/>
        <a:p>
          <a:endParaRPr lang="en-US"/>
        </a:p>
      </dgm:t>
    </dgm:pt>
    <dgm:pt modelId="{6EFB5C02-5FB0-404C-BE58-236EADAE8911}">
      <dgm:prSet custT="1"/>
      <dgm:spPr/>
      <dgm:t>
        <a:bodyPr/>
        <a:lstStyle/>
        <a:p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Abogacía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30894E63-F353-4F12-A06B-419EE9739515}" type="parTrans" cxnId="{2BD1F53B-1F27-4ECE-AFF8-4768B86212B0}">
      <dgm:prSet/>
      <dgm:spPr/>
      <dgm:t>
        <a:bodyPr/>
        <a:lstStyle/>
        <a:p>
          <a:endParaRPr lang="en-US"/>
        </a:p>
      </dgm:t>
    </dgm:pt>
    <dgm:pt modelId="{224EBE19-6590-4A44-99FF-1F1BB2C03081}" type="sibTrans" cxnId="{2BD1F53B-1F27-4ECE-AFF8-4768B86212B0}">
      <dgm:prSet/>
      <dgm:spPr/>
      <dgm:t>
        <a:bodyPr/>
        <a:lstStyle/>
        <a:p>
          <a:endParaRPr lang="en-US"/>
        </a:p>
      </dgm:t>
    </dgm:pt>
    <dgm:pt modelId="{FC435D5B-6F36-499D-B0B1-6F7831F23569}">
      <dgm:prSet custT="1"/>
      <dgm:spPr/>
      <dgm:t>
        <a:bodyPr/>
        <a:lstStyle/>
        <a:p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Acceso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a la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atención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907F3615-F877-426A-A618-5BFD10398399}" type="parTrans" cxnId="{99549CE9-2E10-4311-AAF6-2CBBC72DE7F8}">
      <dgm:prSet/>
      <dgm:spPr/>
      <dgm:t>
        <a:bodyPr/>
        <a:lstStyle/>
        <a:p>
          <a:endParaRPr lang="en-US"/>
        </a:p>
      </dgm:t>
    </dgm:pt>
    <dgm:pt modelId="{FD89855E-015E-4412-A718-5FBDACD1ED81}" type="sibTrans" cxnId="{99549CE9-2E10-4311-AAF6-2CBBC72DE7F8}">
      <dgm:prSet/>
      <dgm:spPr/>
      <dgm:t>
        <a:bodyPr/>
        <a:lstStyle/>
        <a:p>
          <a:endParaRPr lang="en-US"/>
        </a:p>
      </dgm:t>
    </dgm:pt>
    <dgm:pt modelId="{B0F0E794-D7DE-4D6C-AD2D-6DFE3881F5AF}">
      <dgm:prSet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Vinculación a servicios de soporte de recuperación</a:t>
          </a:r>
          <a:r>
            <a:rPr lang="es-ES" sz="16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2C490D-BBA2-48F6-A9F0-11C0B289E26E}" type="parTrans" cxnId="{3EDBB359-B45E-4F70-985A-2D54914C50AB}">
      <dgm:prSet/>
      <dgm:spPr/>
      <dgm:t>
        <a:bodyPr/>
        <a:lstStyle/>
        <a:p>
          <a:endParaRPr lang="en-US"/>
        </a:p>
      </dgm:t>
    </dgm:pt>
    <dgm:pt modelId="{75D57840-C654-4995-8D2D-55D08AE969C0}" type="sibTrans" cxnId="{3EDBB359-B45E-4F70-985A-2D54914C50AB}">
      <dgm:prSet/>
      <dgm:spPr/>
      <dgm:t>
        <a:bodyPr/>
        <a:lstStyle/>
        <a:p>
          <a:endParaRPr lang="en-US"/>
        </a:p>
      </dgm:t>
    </dgm:pt>
    <dgm:pt modelId="{98B333B1-F017-472B-ADF9-5C608B883F9D}">
      <dgm:prSet custT="1"/>
      <dgm:spPr/>
      <dgm:t>
        <a:bodyPr/>
        <a:lstStyle/>
        <a:p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Vinculación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a pares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gm:t>
    </dgm:pt>
    <dgm:pt modelId="{1B9A4A2D-AC76-47D9-BDED-45D88D5F6B65}" type="parTrans" cxnId="{D00D01E4-0517-4C38-A7A5-FEADFE0F3C13}">
      <dgm:prSet/>
      <dgm:spPr/>
      <dgm:t>
        <a:bodyPr/>
        <a:lstStyle/>
        <a:p>
          <a:endParaRPr lang="en-US"/>
        </a:p>
      </dgm:t>
    </dgm:pt>
    <dgm:pt modelId="{FF15A090-05E8-4AF1-8E94-A7EA25A20F8F}" type="sibTrans" cxnId="{D00D01E4-0517-4C38-A7A5-FEADFE0F3C13}">
      <dgm:prSet/>
      <dgm:spPr/>
      <dgm:t>
        <a:bodyPr/>
        <a:lstStyle/>
        <a:p>
          <a:endParaRPr lang="en-US"/>
        </a:p>
      </dgm:t>
    </dgm:pt>
    <dgm:pt modelId="{19851D6C-69D4-4EE2-B5C3-7EDFE2013394}" type="pres">
      <dgm:prSet presAssocID="{4FA034EC-4BCD-4EA5-92B0-C6855FC185EF}" presName="vert0" presStyleCnt="0">
        <dgm:presLayoutVars>
          <dgm:dir/>
          <dgm:animOne val="branch"/>
          <dgm:animLvl val="lvl"/>
        </dgm:presLayoutVars>
      </dgm:prSet>
      <dgm:spPr/>
    </dgm:pt>
    <dgm:pt modelId="{5936E949-4F6E-45C9-81B3-0EFA3F832980}" type="pres">
      <dgm:prSet presAssocID="{88A0F9BC-A756-48A3-BA10-73DBDAF0A442}" presName="thickLine" presStyleLbl="alignNode1" presStyleIdx="0" presStyleCnt="6"/>
      <dgm:spPr/>
    </dgm:pt>
    <dgm:pt modelId="{36417188-AE45-4CA2-9FB2-F8F63E354D23}" type="pres">
      <dgm:prSet presAssocID="{88A0F9BC-A756-48A3-BA10-73DBDAF0A442}" presName="horz1" presStyleCnt="0"/>
      <dgm:spPr/>
    </dgm:pt>
    <dgm:pt modelId="{764988B8-4589-4BE6-9748-7C0F6BBC96F3}" type="pres">
      <dgm:prSet presAssocID="{88A0F9BC-A756-48A3-BA10-73DBDAF0A442}" presName="tx1" presStyleLbl="revTx" presStyleIdx="0" presStyleCnt="6"/>
      <dgm:spPr/>
    </dgm:pt>
    <dgm:pt modelId="{96DF28A4-CF60-413A-BC83-4C3F14461CC1}" type="pres">
      <dgm:prSet presAssocID="{88A0F9BC-A756-48A3-BA10-73DBDAF0A442}" presName="vert1" presStyleCnt="0"/>
      <dgm:spPr/>
    </dgm:pt>
    <dgm:pt modelId="{2BFDA270-4EFB-4969-B674-DFCE46752FE8}" type="pres">
      <dgm:prSet presAssocID="{545DCC3E-EA48-4806-A2B2-87B85214C408}" presName="thickLine" presStyleLbl="alignNode1" presStyleIdx="1" presStyleCnt="6"/>
      <dgm:spPr/>
    </dgm:pt>
    <dgm:pt modelId="{6C19C7AC-2DBE-48E7-9B2A-1849CB017E8B}" type="pres">
      <dgm:prSet presAssocID="{545DCC3E-EA48-4806-A2B2-87B85214C408}" presName="horz1" presStyleCnt="0"/>
      <dgm:spPr/>
    </dgm:pt>
    <dgm:pt modelId="{5B63C892-00ED-4162-BF82-C9B2C2BE57DC}" type="pres">
      <dgm:prSet presAssocID="{545DCC3E-EA48-4806-A2B2-87B85214C408}" presName="tx1" presStyleLbl="revTx" presStyleIdx="1" presStyleCnt="6"/>
      <dgm:spPr/>
    </dgm:pt>
    <dgm:pt modelId="{5DC5F3DC-5E63-41C5-933F-6FFFF458E40A}" type="pres">
      <dgm:prSet presAssocID="{545DCC3E-EA48-4806-A2B2-87B85214C408}" presName="vert1" presStyleCnt="0"/>
      <dgm:spPr/>
    </dgm:pt>
    <dgm:pt modelId="{173CD35B-D9F7-45B0-B73E-E95A2205D1D1}" type="pres">
      <dgm:prSet presAssocID="{6EFB5C02-5FB0-404C-BE58-236EADAE8911}" presName="thickLine" presStyleLbl="alignNode1" presStyleIdx="2" presStyleCnt="6"/>
      <dgm:spPr/>
    </dgm:pt>
    <dgm:pt modelId="{15E4562D-587D-420E-859B-7D21E38D6945}" type="pres">
      <dgm:prSet presAssocID="{6EFB5C02-5FB0-404C-BE58-236EADAE8911}" presName="horz1" presStyleCnt="0"/>
      <dgm:spPr/>
    </dgm:pt>
    <dgm:pt modelId="{CDD797DE-4A6A-4DD5-B849-E11469D65287}" type="pres">
      <dgm:prSet presAssocID="{6EFB5C02-5FB0-404C-BE58-236EADAE8911}" presName="tx1" presStyleLbl="revTx" presStyleIdx="2" presStyleCnt="6"/>
      <dgm:spPr/>
    </dgm:pt>
    <dgm:pt modelId="{7F5CD890-0E79-4A34-B4A7-CD2B057F3E4A}" type="pres">
      <dgm:prSet presAssocID="{6EFB5C02-5FB0-404C-BE58-236EADAE8911}" presName="vert1" presStyleCnt="0"/>
      <dgm:spPr/>
    </dgm:pt>
    <dgm:pt modelId="{4199CB5D-0147-4C54-9D66-289010CBDDCD}" type="pres">
      <dgm:prSet presAssocID="{FC435D5B-6F36-499D-B0B1-6F7831F23569}" presName="thickLine" presStyleLbl="alignNode1" presStyleIdx="3" presStyleCnt="6"/>
      <dgm:spPr/>
    </dgm:pt>
    <dgm:pt modelId="{580AF8F9-CE6A-4C6F-9DC9-186B88EA2DF3}" type="pres">
      <dgm:prSet presAssocID="{FC435D5B-6F36-499D-B0B1-6F7831F23569}" presName="horz1" presStyleCnt="0"/>
      <dgm:spPr/>
    </dgm:pt>
    <dgm:pt modelId="{EC393538-AAF1-4C1A-95C8-5908A090F573}" type="pres">
      <dgm:prSet presAssocID="{FC435D5B-6F36-499D-B0B1-6F7831F23569}" presName="tx1" presStyleLbl="revTx" presStyleIdx="3" presStyleCnt="6"/>
      <dgm:spPr/>
    </dgm:pt>
    <dgm:pt modelId="{53F8F369-1AA5-415B-A444-E0E7762EDADB}" type="pres">
      <dgm:prSet presAssocID="{FC435D5B-6F36-499D-B0B1-6F7831F23569}" presName="vert1" presStyleCnt="0"/>
      <dgm:spPr/>
    </dgm:pt>
    <dgm:pt modelId="{EE4C147C-9810-4DE9-B8C9-CCA12F73251F}" type="pres">
      <dgm:prSet presAssocID="{B0F0E794-D7DE-4D6C-AD2D-6DFE3881F5AF}" presName="thickLine" presStyleLbl="alignNode1" presStyleIdx="4" presStyleCnt="6"/>
      <dgm:spPr/>
    </dgm:pt>
    <dgm:pt modelId="{781F0C31-27EB-4C18-8C4D-8FD58A032206}" type="pres">
      <dgm:prSet presAssocID="{B0F0E794-D7DE-4D6C-AD2D-6DFE3881F5AF}" presName="horz1" presStyleCnt="0"/>
      <dgm:spPr/>
    </dgm:pt>
    <dgm:pt modelId="{635787E6-83DA-435A-B4BD-4DBF5678ACF9}" type="pres">
      <dgm:prSet presAssocID="{B0F0E794-D7DE-4D6C-AD2D-6DFE3881F5AF}" presName="tx1" presStyleLbl="revTx" presStyleIdx="4" presStyleCnt="6"/>
      <dgm:spPr/>
    </dgm:pt>
    <dgm:pt modelId="{C18C5C5E-4BCF-4351-AEF3-DE68B8E3C071}" type="pres">
      <dgm:prSet presAssocID="{B0F0E794-D7DE-4D6C-AD2D-6DFE3881F5AF}" presName="vert1" presStyleCnt="0"/>
      <dgm:spPr/>
    </dgm:pt>
    <dgm:pt modelId="{A1DD851E-ECD9-4F0B-B540-13F4AC6E3A29}" type="pres">
      <dgm:prSet presAssocID="{98B333B1-F017-472B-ADF9-5C608B883F9D}" presName="thickLine" presStyleLbl="alignNode1" presStyleIdx="5" presStyleCnt="6"/>
      <dgm:spPr/>
    </dgm:pt>
    <dgm:pt modelId="{4950C6BE-0910-450B-A786-67172D0B49EA}" type="pres">
      <dgm:prSet presAssocID="{98B333B1-F017-472B-ADF9-5C608B883F9D}" presName="horz1" presStyleCnt="0"/>
      <dgm:spPr/>
    </dgm:pt>
    <dgm:pt modelId="{EBB3B52D-6CEA-4B28-BFE7-1E450910C086}" type="pres">
      <dgm:prSet presAssocID="{98B333B1-F017-472B-ADF9-5C608B883F9D}" presName="tx1" presStyleLbl="revTx" presStyleIdx="5" presStyleCnt="6"/>
      <dgm:spPr/>
    </dgm:pt>
    <dgm:pt modelId="{5B37864E-FA34-4EBF-9FB2-772CDA881CAA}" type="pres">
      <dgm:prSet presAssocID="{98B333B1-F017-472B-ADF9-5C608B883F9D}" presName="vert1" presStyleCnt="0"/>
      <dgm:spPr/>
    </dgm:pt>
  </dgm:ptLst>
  <dgm:cxnLst>
    <dgm:cxn modelId="{B7C5E510-3CFE-46A1-94E4-4EC51FD09D71}" type="presOf" srcId="{6EFB5C02-5FB0-404C-BE58-236EADAE8911}" destId="{CDD797DE-4A6A-4DD5-B849-E11469D65287}" srcOrd="0" destOrd="0" presId="urn:microsoft.com/office/officeart/2008/layout/LinedList"/>
    <dgm:cxn modelId="{F2061A21-9096-427C-A272-39EBD7228396}" srcId="{4FA034EC-4BCD-4EA5-92B0-C6855FC185EF}" destId="{88A0F9BC-A756-48A3-BA10-73DBDAF0A442}" srcOrd="0" destOrd="0" parTransId="{60323ADF-851E-4104-8931-BD1D6D411BA9}" sibTransId="{9E87BEF9-36F3-4C63-926A-E7341DE25E49}"/>
    <dgm:cxn modelId="{862C392B-F2C5-424C-BF34-4B612CF73C56}" type="presOf" srcId="{88A0F9BC-A756-48A3-BA10-73DBDAF0A442}" destId="{764988B8-4589-4BE6-9748-7C0F6BBC96F3}" srcOrd="0" destOrd="0" presId="urn:microsoft.com/office/officeart/2008/layout/LinedList"/>
    <dgm:cxn modelId="{2BD1F53B-1F27-4ECE-AFF8-4768B86212B0}" srcId="{4FA034EC-4BCD-4EA5-92B0-C6855FC185EF}" destId="{6EFB5C02-5FB0-404C-BE58-236EADAE8911}" srcOrd="2" destOrd="0" parTransId="{30894E63-F353-4F12-A06B-419EE9739515}" sibTransId="{224EBE19-6590-4A44-99FF-1F1BB2C03081}"/>
    <dgm:cxn modelId="{3EDBB359-B45E-4F70-985A-2D54914C50AB}" srcId="{4FA034EC-4BCD-4EA5-92B0-C6855FC185EF}" destId="{B0F0E794-D7DE-4D6C-AD2D-6DFE3881F5AF}" srcOrd="4" destOrd="0" parTransId="{8F2C490D-BBA2-48F6-A9F0-11C0B289E26E}" sibTransId="{75D57840-C654-4995-8D2D-55D08AE969C0}"/>
    <dgm:cxn modelId="{A9E04184-2078-4037-B9AD-A5C1BDE4404F}" type="presOf" srcId="{4FA034EC-4BCD-4EA5-92B0-C6855FC185EF}" destId="{19851D6C-69D4-4EE2-B5C3-7EDFE2013394}" srcOrd="0" destOrd="0" presId="urn:microsoft.com/office/officeart/2008/layout/LinedList"/>
    <dgm:cxn modelId="{C8AE4B98-9A6C-4785-8F65-C671E7A7CEFB}" type="presOf" srcId="{545DCC3E-EA48-4806-A2B2-87B85214C408}" destId="{5B63C892-00ED-4162-BF82-C9B2C2BE57DC}" srcOrd="0" destOrd="0" presId="urn:microsoft.com/office/officeart/2008/layout/LinedList"/>
    <dgm:cxn modelId="{DB0734A4-E35E-4410-B475-7FCA2F1CF9C4}" type="presOf" srcId="{FC435D5B-6F36-499D-B0B1-6F7831F23569}" destId="{EC393538-AAF1-4C1A-95C8-5908A090F573}" srcOrd="0" destOrd="0" presId="urn:microsoft.com/office/officeart/2008/layout/LinedList"/>
    <dgm:cxn modelId="{3F4693BA-F7B8-4701-98B6-2AD77291858A}" srcId="{4FA034EC-4BCD-4EA5-92B0-C6855FC185EF}" destId="{545DCC3E-EA48-4806-A2B2-87B85214C408}" srcOrd="1" destOrd="0" parTransId="{340B0E23-BDF1-4BEB-A5A6-73D1F724201A}" sibTransId="{8CBBCF45-00CE-4B2A-9AC3-A05F07918140}"/>
    <dgm:cxn modelId="{23E4A5D9-F9CD-470D-A90E-A4A0357D7B72}" type="presOf" srcId="{B0F0E794-D7DE-4D6C-AD2D-6DFE3881F5AF}" destId="{635787E6-83DA-435A-B4BD-4DBF5678ACF9}" srcOrd="0" destOrd="0" presId="urn:microsoft.com/office/officeart/2008/layout/LinedList"/>
    <dgm:cxn modelId="{D00D01E4-0517-4C38-A7A5-FEADFE0F3C13}" srcId="{4FA034EC-4BCD-4EA5-92B0-C6855FC185EF}" destId="{98B333B1-F017-472B-ADF9-5C608B883F9D}" srcOrd="5" destOrd="0" parTransId="{1B9A4A2D-AC76-47D9-BDED-45D88D5F6B65}" sibTransId="{FF15A090-05E8-4AF1-8E94-A7EA25A20F8F}"/>
    <dgm:cxn modelId="{99549CE9-2E10-4311-AAF6-2CBBC72DE7F8}" srcId="{4FA034EC-4BCD-4EA5-92B0-C6855FC185EF}" destId="{FC435D5B-6F36-499D-B0B1-6F7831F23569}" srcOrd="3" destOrd="0" parTransId="{907F3615-F877-426A-A618-5BFD10398399}" sibTransId="{FD89855E-015E-4412-A718-5FBDACD1ED81}"/>
    <dgm:cxn modelId="{81148AEC-9B06-44F8-AD37-D37C0A640458}" type="presOf" srcId="{98B333B1-F017-472B-ADF9-5C608B883F9D}" destId="{EBB3B52D-6CEA-4B28-BFE7-1E450910C086}" srcOrd="0" destOrd="0" presId="urn:microsoft.com/office/officeart/2008/layout/LinedList"/>
    <dgm:cxn modelId="{CFC531A3-FB82-429F-99CF-4F99D1C09A6F}" type="presParOf" srcId="{19851D6C-69D4-4EE2-B5C3-7EDFE2013394}" destId="{5936E949-4F6E-45C9-81B3-0EFA3F832980}" srcOrd="0" destOrd="0" presId="urn:microsoft.com/office/officeart/2008/layout/LinedList"/>
    <dgm:cxn modelId="{86D026B8-06A3-492D-B5BC-B17E33C34043}" type="presParOf" srcId="{19851D6C-69D4-4EE2-B5C3-7EDFE2013394}" destId="{36417188-AE45-4CA2-9FB2-F8F63E354D23}" srcOrd="1" destOrd="0" presId="urn:microsoft.com/office/officeart/2008/layout/LinedList"/>
    <dgm:cxn modelId="{F01971F5-772B-4B75-8900-C37E786E1E62}" type="presParOf" srcId="{36417188-AE45-4CA2-9FB2-F8F63E354D23}" destId="{764988B8-4589-4BE6-9748-7C0F6BBC96F3}" srcOrd="0" destOrd="0" presId="urn:microsoft.com/office/officeart/2008/layout/LinedList"/>
    <dgm:cxn modelId="{403D32CA-9285-4883-B3B8-0C92CAEA4E39}" type="presParOf" srcId="{36417188-AE45-4CA2-9FB2-F8F63E354D23}" destId="{96DF28A4-CF60-413A-BC83-4C3F14461CC1}" srcOrd="1" destOrd="0" presId="urn:microsoft.com/office/officeart/2008/layout/LinedList"/>
    <dgm:cxn modelId="{62F65FB3-2D17-4D9A-853B-5680302C2286}" type="presParOf" srcId="{19851D6C-69D4-4EE2-B5C3-7EDFE2013394}" destId="{2BFDA270-4EFB-4969-B674-DFCE46752FE8}" srcOrd="2" destOrd="0" presId="urn:microsoft.com/office/officeart/2008/layout/LinedList"/>
    <dgm:cxn modelId="{EE4FC2EF-1C15-4E10-B5BB-99131289B0BE}" type="presParOf" srcId="{19851D6C-69D4-4EE2-B5C3-7EDFE2013394}" destId="{6C19C7AC-2DBE-48E7-9B2A-1849CB017E8B}" srcOrd="3" destOrd="0" presId="urn:microsoft.com/office/officeart/2008/layout/LinedList"/>
    <dgm:cxn modelId="{94A02E13-3C0E-4E69-B306-796B03AD1034}" type="presParOf" srcId="{6C19C7AC-2DBE-48E7-9B2A-1849CB017E8B}" destId="{5B63C892-00ED-4162-BF82-C9B2C2BE57DC}" srcOrd="0" destOrd="0" presId="urn:microsoft.com/office/officeart/2008/layout/LinedList"/>
    <dgm:cxn modelId="{2EF7F7F7-4BC5-48CF-A03F-71D53A7ECF3C}" type="presParOf" srcId="{6C19C7AC-2DBE-48E7-9B2A-1849CB017E8B}" destId="{5DC5F3DC-5E63-41C5-933F-6FFFF458E40A}" srcOrd="1" destOrd="0" presId="urn:microsoft.com/office/officeart/2008/layout/LinedList"/>
    <dgm:cxn modelId="{BE07CC92-8182-443B-AF6C-6316A74BBAA5}" type="presParOf" srcId="{19851D6C-69D4-4EE2-B5C3-7EDFE2013394}" destId="{173CD35B-D9F7-45B0-B73E-E95A2205D1D1}" srcOrd="4" destOrd="0" presId="urn:microsoft.com/office/officeart/2008/layout/LinedList"/>
    <dgm:cxn modelId="{5AFAF114-CDDB-447C-968E-DF40C970AC51}" type="presParOf" srcId="{19851D6C-69D4-4EE2-B5C3-7EDFE2013394}" destId="{15E4562D-587D-420E-859B-7D21E38D6945}" srcOrd="5" destOrd="0" presId="urn:microsoft.com/office/officeart/2008/layout/LinedList"/>
    <dgm:cxn modelId="{02829204-18D6-40C3-B3BF-367FF6D9B243}" type="presParOf" srcId="{15E4562D-587D-420E-859B-7D21E38D6945}" destId="{CDD797DE-4A6A-4DD5-B849-E11469D65287}" srcOrd="0" destOrd="0" presId="urn:microsoft.com/office/officeart/2008/layout/LinedList"/>
    <dgm:cxn modelId="{DCBDD96B-32E7-46EA-82A8-76BAB3A89933}" type="presParOf" srcId="{15E4562D-587D-420E-859B-7D21E38D6945}" destId="{7F5CD890-0E79-4A34-B4A7-CD2B057F3E4A}" srcOrd="1" destOrd="0" presId="urn:microsoft.com/office/officeart/2008/layout/LinedList"/>
    <dgm:cxn modelId="{C2CFF8DC-64BB-42C6-81F6-24AB5A970959}" type="presParOf" srcId="{19851D6C-69D4-4EE2-B5C3-7EDFE2013394}" destId="{4199CB5D-0147-4C54-9D66-289010CBDDCD}" srcOrd="6" destOrd="0" presId="urn:microsoft.com/office/officeart/2008/layout/LinedList"/>
    <dgm:cxn modelId="{8BF90D43-4867-4BA6-8778-F2F15F7A1DED}" type="presParOf" srcId="{19851D6C-69D4-4EE2-B5C3-7EDFE2013394}" destId="{580AF8F9-CE6A-4C6F-9DC9-186B88EA2DF3}" srcOrd="7" destOrd="0" presId="urn:microsoft.com/office/officeart/2008/layout/LinedList"/>
    <dgm:cxn modelId="{FE773033-1251-4911-AB43-342956F84880}" type="presParOf" srcId="{580AF8F9-CE6A-4C6F-9DC9-186B88EA2DF3}" destId="{EC393538-AAF1-4C1A-95C8-5908A090F573}" srcOrd="0" destOrd="0" presId="urn:microsoft.com/office/officeart/2008/layout/LinedList"/>
    <dgm:cxn modelId="{6F93891A-5CCC-471B-A829-4ED40766A90D}" type="presParOf" srcId="{580AF8F9-CE6A-4C6F-9DC9-186B88EA2DF3}" destId="{53F8F369-1AA5-415B-A444-E0E7762EDADB}" srcOrd="1" destOrd="0" presId="urn:microsoft.com/office/officeart/2008/layout/LinedList"/>
    <dgm:cxn modelId="{91600FE8-1A3A-4AAC-BD60-447A4010294A}" type="presParOf" srcId="{19851D6C-69D4-4EE2-B5C3-7EDFE2013394}" destId="{EE4C147C-9810-4DE9-B8C9-CCA12F73251F}" srcOrd="8" destOrd="0" presId="urn:microsoft.com/office/officeart/2008/layout/LinedList"/>
    <dgm:cxn modelId="{024D47A8-E12C-4415-9BC5-8002435D1C9C}" type="presParOf" srcId="{19851D6C-69D4-4EE2-B5C3-7EDFE2013394}" destId="{781F0C31-27EB-4C18-8C4D-8FD58A032206}" srcOrd="9" destOrd="0" presId="urn:microsoft.com/office/officeart/2008/layout/LinedList"/>
    <dgm:cxn modelId="{5E2894DF-1A21-43DC-B80F-5A746B858EED}" type="presParOf" srcId="{781F0C31-27EB-4C18-8C4D-8FD58A032206}" destId="{635787E6-83DA-435A-B4BD-4DBF5678ACF9}" srcOrd="0" destOrd="0" presId="urn:microsoft.com/office/officeart/2008/layout/LinedList"/>
    <dgm:cxn modelId="{3B1E452A-1216-4644-8055-36242F94D3A6}" type="presParOf" srcId="{781F0C31-27EB-4C18-8C4D-8FD58A032206}" destId="{C18C5C5E-4BCF-4351-AEF3-DE68B8E3C071}" srcOrd="1" destOrd="0" presId="urn:microsoft.com/office/officeart/2008/layout/LinedList"/>
    <dgm:cxn modelId="{FCD17E8A-8369-40BE-88A5-9B3F3DFFDFC0}" type="presParOf" srcId="{19851D6C-69D4-4EE2-B5C3-7EDFE2013394}" destId="{A1DD851E-ECD9-4F0B-B540-13F4AC6E3A29}" srcOrd="10" destOrd="0" presId="urn:microsoft.com/office/officeart/2008/layout/LinedList"/>
    <dgm:cxn modelId="{78C4C4A4-AF62-4B21-ACC9-F69783FA1061}" type="presParOf" srcId="{19851D6C-69D4-4EE2-B5C3-7EDFE2013394}" destId="{4950C6BE-0910-450B-A786-67172D0B49EA}" srcOrd="11" destOrd="0" presId="urn:microsoft.com/office/officeart/2008/layout/LinedList"/>
    <dgm:cxn modelId="{28FFD5D6-6DA2-4B77-87CE-0CA0D961802A}" type="presParOf" srcId="{4950C6BE-0910-450B-A786-67172D0B49EA}" destId="{EBB3B52D-6CEA-4B28-BFE7-1E450910C086}" srcOrd="0" destOrd="0" presId="urn:microsoft.com/office/officeart/2008/layout/LinedList"/>
    <dgm:cxn modelId="{3058FD7E-3907-422C-BD17-12840CD24894}" type="presParOf" srcId="{4950C6BE-0910-450B-A786-67172D0B49EA}" destId="{5B37864E-FA34-4EBF-9FB2-772CDA881C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190605"/>
          <a:ext cx="2712874" cy="3576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99177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de </a:t>
          </a:r>
          <a:r>
            <a:rPr lang="en-US" sz="1900" kern="120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aprendizaje</a:t>
          </a:r>
          <a:r>
            <a:rPr lang="en-US" sz="19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1
</a:t>
          </a:r>
          <a:r>
            <a:rPr lang="es-E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Identificar formas de involucrar los apoyos ambientales en el tratamiento y la recuperación general del individuo</a:t>
          </a:r>
          <a:r>
            <a:rPr lang="es-ES" sz="17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
</a:t>
          </a:r>
          <a:endParaRPr lang="en-US" sz="1700" b="1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49725"/>
        <a:ext cx="2712874" cy="2145978"/>
      </dsp:txXfrm>
    </dsp:sp>
    <dsp:sp modelId="{94E9EF1A-1D07-4210-9402-6C559E90358A}">
      <dsp:nvSpPr>
        <dsp:cNvPr id="0" name=""/>
        <dsp:cNvSpPr/>
      </dsp:nvSpPr>
      <dsp:spPr>
        <a:xfrm>
          <a:off x="823882" y="549949"/>
          <a:ext cx="1072989" cy="10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54" tIns="12700" rIns="8365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823882" y="549949"/>
        <a:ext cx="1072989" cy="1072989"/>
      </dsp:txXfrm>
    </dsp:sp>
    <dsp:sp modelId="{B9E74D06-8974-46A7-BDE8-CAC0846523DB}">
      <dsp:nvSpPr>
        <dsp:cNvPr id="0" name=""/>
        <dsp:cNvSpPr/>
      </dsp:nvSpPr>
      <dsp:spPr>
        <a:xfrm>
          <a:off x="83009" y="3768846"/>
          <a:ext cx="255473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F367E-8502-4FE8-BAE7-DD0216BBE5F4}">
      <dsp:nvSpPr>
        <dsp:cNvPr id="0" name=""/>
        <dsp:cNvSpPr/>
      </dsp:nvSpPr>
      <dsp:spPr>
        <a:xfrm>
          <a:off x="2972288" y="192286"/>
          <a:ext cx="2554736" cy="3576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99177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de </a:t>
          </a:r>
          <a:r>
            <a:rPr lang="en-US" sz="1900" kern="120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aprendizaje</a:t>
          </a:r>
          <a:r>
            <a:rPr lang="en-US" sz="19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2
</a:t>
          </a:r>
          <a:r>
            <a:rPr lang="es-ES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Identificar los servicios relacionados con la integración comunitaria</a:t>
          </a:r>
          <a:endParaRPr lang="en-US" sz="1600" b="1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72288" y="1551406"/>
        <a:ext cx="2554736" cy="2145978"/>
      </dsp:txXfrm>
    </dsp:sp>
    <dsp:sp modelId="{64DEC11D-BC31-4708-AD6D-FCD869F29A77}">
      <dsp:nvSpPr>
        <dsp:cNvPr id="0" name=""/>
        <dsp:cNvSpPr/>
      </dsp:nvSpPr>
      <dsp:spPr>
        <a:xfrm>
          <a:off x="3713162" y="549949"/>
          <a:ext cx="1072989" cy="10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54" tIns="12700" rIns="8365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3713162" y="549949"/>
        <a:ext cx="1072989" cy="1072989"/>
      </dsp:txXfrm>
    </dsp:sp>
    <dsp:sp modelId="{E2B2538A-D96F-4DCA-8CF3-F0FB434F3801}">
      <dsp:nvSpPr>
        <dsp:cNvPr id="0" name=""/>
        <dsp:cNvSpPr/>
      </dsp:nvSpPr>
      <dsp:spPr>
        <a:xfrm>
          <a:off x="2972288" y="3768846"/>
          <a:ext cx="255473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5782498" y="192286"/>
          <a:ext cx="2554736" cy="3576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99177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de </a:t>
          </a:r>
          <a:r>
            <a:rPr lang="en-US" sz="1900" kern="120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aprendizaje</a:t>
          </a:r>
          <a:r>
            <a:rPr lang="en-US" sz="19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3
</a:t>
          </a:r>
          <a:r>
            <a:rPr lang="es-ES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Aprenda a aplicar las mejores prácticas de los servicios de soporte de recuperación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82498" y="1551406"/>
        <a:ext cx="2554736" cy="2145978"/>
      </dsp:txXfrm>
    </dsp:sp>
    <dsp:sp modelId="{82EE2C17-F664-4616-8F76-97637F08E124}">
      <dsp:nvSpPr>
        <dsp:cNvPr id="0" name=""/>
        <dsp:cNvSpPr/>
      </dsp:nvSpPr>
      <dsp:spPr>
        <a:xfrm>
          <a:off x="6523372" y="549949"/>
          <a:ext cx="1072989" cy="10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54" tIns="12700" rIns="8365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6523372" y="549949"/>
        <a:ext cx="1072989" cy="1072989"/>
      </dsp:txXfrm>
    </dsp:sp>
    <dsp:sp modelId="{96383FDE-483E-4E6D-B151-4FC41C065094}">
      <dsp:nvSpPr>
        <dsp:cNvPr id="0" name=""/>
        <dsp:cNvSpPr/>
      </dsp:nvSpPr>
      <dsp:spPr>
        <a:xfrm>
          <a:off x="5782498" y="3768846"/>
          <a:ext cx="255473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8592709" y="192286"/>
          <a:ext cx="2691593" cy="3576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99177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de </a:t>
          </a:r>
          <a:r>
            <a:rPr lang="en-US" sz="1900" kern="120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aprendizaje</a:t>
          </a:r>
          <a:r>
            <a:rPr lang="en-US" sz="19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4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Aprenda cómo la inclusión social y la promoción impactan la recuperación</a:t>
          </a:r>
          <a:br>
            <a:rPr lang="en-US" sz="19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92709" y="1551406"/>
        <a:ext cx="2691593" cy="2145978"/>
      </dsp:txXfrm>
    </dsp:sp>
    <dsp:sp modelId="{3CBA3CC0-D70A-4B98-9329-64604EDF25F0}">
      <dsp:nvSpPr>
        <dsp:cNvPr id="0" name=""/>
        <dsp:cNvSpPr/>
      </dsp:nvSpPr>
      <dsp:spPr>
        <a:xfrm>
          <a:off x="9402011" y="549949"/>
          <a:ext cx="1072989" cy="10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54" tIns="12700" rIns="8365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  <a:endParaRPr lang="en-US" sz="4800" kern="1200" dirty="0"/>
        </a:p>
      </dsp:txBody>
      <dsp:txXfrm>
        <a:off x="9402011" y="549949"/>
        <a:ext cx="1072989" cy="1072989"/>
      </dsp:txXfrm>
    </dsp:sp>
    <dsp:sp modelId="{5BE72261-3EB3-4585-8739-2FFBAED12B80}">
      <dsp:nvSpPr>
        <dsp:cNvPr id="0" name=""/>
        <dsp:cNvSpPr/>
      </dsp:nvSpPr>
      <dsp:spPr>
        <a:xfrm>
          <a:off x="8661137" y="3768846"/>
          <a:ext cx="255473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0640F-7D05-4EAB-993D-2E103797A986}">
      <dsp:nvSpPr>
        <dsp:cNvPr id="0" name=""/>
        <dsp:cNvSpPr/>
      </dsp:nvSpPr>
      <dsp:spPr>
        <a:xfrm>
          <a:off x="1646301" y="22727"/>
          <a:ext cx="6585204" cy="132711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71" tIns="337088" rIns="127771" bIns="3370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un espacio para que el individuo que recibe servicios sea el </a:t>
          </a:r>
          <a:r>
            <a:rPr lang="es-ES" sz="2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co-creador</a:t>
          </a:r>
          <a:r>
            <a:rPr lang="es-E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en el desarrollo de la programación centrada en la persona</a:t>
          </a: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1646301" y="22727"/>
        <a:ext cx="6585204" cy="1327118"/>
      </dsp:txXfrm>
    </dsp:sp>
    <dsp:sp modelId="{76EBB150-768B-4F80-99F6-DDDEA3735D43}">
      <dsp:nvSpPr>
        <dsp:cNvPr id="0" name=""/>
        <dsp:cNvSpPr/>
      </dsp:nvSpPr>
      <dsp:spPr>
        <a:xfrm>
          <a:off x="0" y="1294"/>
          <a:ext cx="1646301" cy="1327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17" tIns="131090" rIns="87117" bIns="13109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Crear</a:t>
          </a: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0" y="1294"/>
        <a:ext cx="1646301" cy="1327118"/>
      </dsp:txXfrm>
    </dsp:sp>
    <dsp:sp modelId="{ADAF90F7-247D-4931-812B-47D7E2E85D18}">
      <dsp:nvSpPr>
        <dsp:cNvPr id="0" name=""/>
        <dsp:cNvSpPr/>
      </dsp:nvSpPr>
      <dsp:spPr>
        <a:xfrm>
          <a:off x="1646301" y="1408039"/>
          <a:ext cx="6585204" cy="132711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71" tIns="337088" rIns="127771" bIns="3370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 individuos con experiencia vivida</a:t>
          </a: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1646301" y="1408039"/>
        <a:ext cx="6585204" cy="1327118"/>
      </dsp:txXfrm>
    </dsp:sp>
    <dsp:sp modelId="{081A7198-1A02-4A0A-9932-5CFE6E32F7CB}">
      <dsp:nvSpPr>
        <dsp:cNvPr id="0" name=""/>
        <dsp:cNvSpPr/>
      </dsp:nvSpPr>
      <dsp:spPr>
        <a:xfrm>
          <a:off x="0" y="1401629"/>
          <a:ext cx="1646301" cy="1327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17" tIns="131090" rIns="87117" bIns="13109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Aprender</a:t>
          </a: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0" y="1401629"/>
        <a:ext cx="1646301" cy="1327118"/>
      </dsp:txXfrm>
    </dsp:sp>
    <dsp:sp modelId="{CF55FB28-37F3-4BE3-92AC-F44CAA07ADA9}">
      <dsp:nvSpPr>
        <dsp:cNvPr id="0" name=""/>
        <dsp:cNvSpPr/>
      </dsp:nvSpPr>
      <dsp:spPr>
        <a:xfrm>
          <a:off x="1646301" y="2814785"/>
          <a:ext cx="6585204" cy="132711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71" tIns="337088" rIns="127771" bIns="3370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salud conductual en el lugar de trabajo</a:t>
          </a: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1646301" y="2814785"/>
        <a:ext cx="6585204" cy="1327118"/>
      </dsp:txXfrm>
    </dsp:sp>
    <dsp:sp modelId="{58C9408B-2DE2-4EE9-BC11-CCDB0D1108AC}">
      <dsp:nvSpPr>
        <dsp:cNvPr id="0" name=""/>
        <dsp:cNvSpPr/>
      </dsp:nvSpPr>
      <dsp:spPr>
        <a:xfrm>
          <a:off x="0" y="2814785"/>
          <a:ext cx="1646301" cy="1327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17" tIns="131090" rIns="87117" bIns="13109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Priorizar</a:t>
          </a: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0" y="2814785"/>
        <a:ext cx="1646301" cy="13271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DD59A-5B8B-4569-90DC-B74E7C2D84FB}">
      <dsp:nvSpPr>
        <dsp:cNvPr id="0" name=""/>
        <dsp:cNvSpPr/>
      </dsp:nvSpPr>
      <dsp:spPr>
        <a:xfrm>
          <a:off x="0" y="3029313"/>
          <a:ext cx="1685758" cy="994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91" tIns="156464" rIns="11989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Crear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0" y="3029313"/>
        <a:ext cx="1685758" cy="994288"/>
      </dsp:txXfrm>
    </dsp:sp>
    <dsp:sp modelId="{7788325B-F9DB-4DB3-A366-EC7AE69C00B8}">
      <dsp:nvSpPr>
        <dsp:cNvPr id="0" name=""/>
        <dsp:cNvSpPr/>
      </dsp:nvSpPr>
      <dsp:spPr>
        <a:xfrm>
          <a:off x="1685758" y="3030024"/>
          <a:ext cx="5057276" cy="9942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85" tIns="254000" rIns="102585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Una cultura y un lenguaje de esperanza para fomentar un sentido de pertenencia
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85758" y="3030024"/>
        <a:ext cx="5057276" cy="994288"/>
      </dsp:txXfrm>
    </dsp:sp>
    <dsp:sp modelId="{6D359160-3FBD-4069-A4E5-B224A7CBC8D4}">
      <dsp:nvSpPr>
        <dsp:cNvPr id="0" name=""/>
        <dsp:cNvSpPr/>
      </dsp:nvSpPr>
      <dsp:spPr>
        <a:xfrm rot="10800000">
          <a:off x="0" y="1515012"/>
          <a:ext cx="1685758" cy="152921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91" tIns="156464" rIns="11989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Reducir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 rot="-10800000">
        <a:off x="0" y="1515012"/>
        <a:ext cx="1685758" cy="993989"/>
      </dsp:txXfrm>
    </dsp:sp>
    <dsp:sp modelId="{3A36980A-16DC-461B-810F-DEF3FFFE1DBC}">
      <dsp:nvSpPr>
        <dsp:cNvPr id="0" name=""/>
        <dsp:cNvSpPr/>
      </dsp:nvSpPr>
      <dsp:spPr>
        <a:xfrm>
          <a:off x="1685758" y="1515012"/>
          <a:ext cx="5057276" cy="993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85" tIns="254000" rIns="102585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el estigma dentro de la agencia y la comunidad al usar el lenguaje de la persona primero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1685758" y="1515012"/>
        <a:ext cx="5057276" cy="993989"/>
      </dsp:txXfrm>
    </dsp:sp>
    <dsp:sp modelId="{BC16902D-6ADE-473D-A653-B965B8B55CC5}">
      <dsp:nvSpPr>
        <dsp:cNvPr id="0" name=""/>
        <dsp:cNvSpPr/>
      </dsp:nvSpPr>
      <dsp:spPr>
        <a:xfrm rot="10800000">
          <a:off x="0" y="8036"/>
          <a:ext cx="1685758" cy="152921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91" tIns="156464" rIns="11989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Ser
</a:t>
          </a:r>
        </a:p>
      </dsp:txBody>
      <dsp:txXfrm rot="-10800000">
        <a:off x="0" y="8036"/>
        <a:ext cx="1685758" cy="993989"/>
      </dsp:txXfrm>
    </dsp:sp>
    <dsp:sp modelId="{70DD1B10-7839-4005-9E03-58543480A958}">
      <dsp:nvSpPr>
        <dsp:cNvPr id="0" name=""/>
        <dsp:cNvSpPr/>
      </dsp:nvSpPr>
      <dsp:spPr>
        <a:xfrm>
          <a:off x="1685758" y="711"/>
          <a:ext cx="5057276" cy="993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85" tIns="254000" rIns="102585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Sin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prejuicios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1685758" y="711"/>
        <a:ext cx="5057276" cy="9939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03031-8514-4B39-97DF-016C1559EE8F}">
      <dsp:nvSpPr>
        <dsp:cNvPr id="0" name=""/>
        <dsp:cNvSpPr/>
      </dsp:nvSpPr>
      <dsp:spPr>
        <a:xfrm>
          <a:off x="0" y="271013"/>
          <a:ext cx="11029615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21" tIns="354076" rIns="85602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Reconocer (con consentimiento personal) la familia definida y los cuidadores, y los círculos de apoyo de la persona atendida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71013"/>
        <a:ext cx="11029615" cy="1124550"/>
      </dsp:txXfrm>
    </dsp:sp>
    <dsp:sp modelId="{D73AE422-3C96-4A95-8B7C-53169F95C11E}">
      <dsp:nvSpPr>
        <dsp:cNvPr id="0" name=""/>
        <dsp:cNvSpPr/>
      </dsp:nvSpPr>
      <dsp:spPr>
        <a:xfrm>
          <a:off x="551480" y="20093"/>
          <a:ext cx="772073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Reconocer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575978" y="44591"/>
        <a:ext cx="7671734" cy="452844"/>
      </dsp:txXfrm>
    </dsp:sp>
    <dsp:sp modelId="{4A380887-757B-48EF-A874-5C1C882801E9}">
      <dsp:nvSpPr>
        <dsp:cNvPr id="0" name=""/>
        <dsp:cNvSpPr/>
      </dsp:nvSpPr>
      <dsp:spPr>
        <a:xfrm>
          <a:off x="0" y="1738284"/>
          <a:ext cx="11029615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21" tIns="354076" rIns="85602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latin typeface="Calibri" panose="020F0502020204030204" pitchFamily="34" charset="0"/>
              <a:cs typeface="Calibri" panose="020F0502020204030204" pitchFamily="34" charset="0"/>
            </a:rPr>
            <a:t>Ofrecer eventos de recuperación y programas de apoyo que fomenten la comunicación saludable, las relaciones saludables y fomenten la participación saludable de la comunidad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738284"/>
        <a:ext cx="11029615" cy="1445850"/>
      </dsp:txXfrm>
    </dsp:sp>
    <dsp:sp modelId="{3F584ABE-C4BB-4AEB-9589-0F16196DE825}">
      <dsp:nvSpPr>
        <dsp:cNvPr id="0" name=""/>
        <dsp:cNvSpPr/>
      </dsp:nvSpPr>
      <dsp:spPr>
        <a:xfrm>
          <a:off x="551480" y="1487363"/>
          <a:ext cx="772073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Ofrecer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575978" y="1511861"/>
        <a:ext cx="7671734" cy="452844"/>
      </dsp:txXfrm>
    </dsp:sp>
    <dsp:sp modelId="{B2C8A59D-5B91-470A-82E6-309FDA1A50A6}">
      <dsp:nvSpPr>
        <dsp:cNvPr id="0" name=""/>
        <dsp:cNvSpPr/>
      </dsp:nvSpPr>
      <dsp:spPr>
        <a:xfrm>
          <a:off x="0" y="3526854"/>
          <a:ext cx="1102961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7D9A8-B47C-48F7-8894-E4AEAA6D0F10}">
      <dsp:nvSpPr>
        <dsp:cNvPr id="0" name=""/>
        <dsp:cNvSpPr/>
      </dsp:nvSpPr>
      <dsp:spPr>
        <a:xfrm>
          <a:off x="551480" y="3275934"/>
          <a:ext cx="772073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Asistir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575978" y="3300432"/>
        <a:ext cx="7671734" cy="4528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48D2B-DBF7-4AF3-BFE5-5817B6F597CA}">
      <dsp:nvSpPr>
        <dsp:cNvPr id="0" name=""/>
        <dsp:cNvSpPr/>
      </dsp:nvSpPr>
      <dsp:spPr>
        <a:xfrm>
          <a:off x="612" y="993710"/>
          <a:ext cx="1325426" cy="8615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Recovery-Oriented Principles (CONNECT)</a:t>
          </a:r>
        </a:p>
      </dsp:txBody>
      <dsp:txXfrm>
        <a:off x="42668" y="1035766"/>
        <a:ext cx="1241314" cy="777415"/>
      </dsp:txXfrm>
    </dsp:sp>
    <dsp:sp modelId="{C082DE15-48F9-4042-821A-0E5F138766A7}">
      <dsp:nvSpPr>
        <dsp:cNvPr id="0" name=""/>
        <dsp:cNvSpPr/>
      </dsp:nvSpPr>
      <dsp:spPr>
        <a:xfrm>
          <a:off x="663325" y="692900"/>
          <a:ext cx="1463146" cy="1463146"/>
        </a:xfrm>
        <a:custGeom>
          <a:avLst/>
          <a:gdLst/>
          <a:ahLst/>
          <a:cxnLst/>
          <a:rect l="0" t="0" r="0" b="0"/>
          <a:pathLst>
            <a:path>
              <a:moveTo>
                <a:pt x="307758" y="135267"/>
              </a:moveTo>
              <a:arcTo wR="731573" hR="731573" stAng="14075836" swAng="4248328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34914-A8CF-4EBA-985E-EB65AACFCDEC}">
      <dsp:nvSpPr>
        <dsp:cNvPr id="0" name=""/>
        <dsp:cNvSpPr/>
      </dsp:nvSpPr>
      <dsp:spPr>
        <a:xfrm>
          <a:off x="1463759" y="993710"/>
          <a:ext cx="1325426" cy="8615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Practices (HOPE)</a:t>
          </a:r>
        </a:p>
      </dsp:txBody>
      <dsp:txXfrm>
        <a:off x="1505815" y="1035766"/>
        <a:ext cx="1241314" cy="777415"/>
      </dsp:txXfrm>
    </dsp:sp>
    <dsp:sp modelId="{A0FEDE47-928E-40EA-A091-A5700EF5A1E1}">
      <dsp:nvSpPr>
        <dsp:cNvPr id="0" name=""/>
        <dsp:cNvSpPr/>
      </dsp:nvSpPr>
      <dsp:spPr>
        <a:xfrm>
          <a:off x="663325" y="692900"/>
          <a:ext cx="1463146" cy="1463146"/>
        </a:xfrm>
        <a:custGeom>
          <a:avLst/>
          <a:gdLst/>
          <a:ahLst/>
          <a:cxnLst/>
          <a:rect l="0" t="0" r="0" b="0"/>
          <a:pathLst>
            <a:path>
              <a:moveTo>
                <a:pt x="1155388" y="1327878"/>
              </a:moveTo>
              <a:arcTo wR="731573" hR="731573" stAng="3275836" swAng="4248328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E3DBA-18C5-4915-9827-CD733C60E3A9}">
      <dsp:nvSpPr>
        <dsp:cNvPr id="0" name=""/>
        <dsp:cNvSpPr/>
      </dsp:nvSpPr>
      <dsp:spPr>
        <a:xfrm>
          <a:off x="27788" y="213611"/>
          <a:ext cx="1458500" cy="14585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1A00F-2928-45A8-B2E5-AE50019C3707}">
      <dsp:nvSpPr>
        <dsp:cNvPr id="0" name=""/>
        <dsp:cNvSpPr/>
      </dsp:nvSpPr>
      <dsp:spPr>
        <a:xfrm>
          <a:off x="334073" y="519896"/>
          <a:ext cx="845930" cy="8459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FF481-7903-4CDD-942A-633FAE7F1115}">
      <dsp:nvSpPr>
        <dsp:cNvPr id="0" name=""/>
        <dsp:cNvSpPr/>
      </dsp:nvSpPr>
      <dsp:spPr>
        <a:xfrm>
          <a:off x="1933762" y="213611"/>
          <a:ext cx="3168019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latin typeface="Calibri" panose="020F0502020204030204" pitchFamily="34" charset="0"/>
              <a:cs typeface="Calibri" panose="020F0502020204030204" pitchFamily="34" charset="0"/>
            </a:rPr>
            <a:t>Fuerte vínculo con la salud y el bienestar
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33762" y="213611"/>
        <a:ext cx="3168019" cy="1458500"/>
      </dsp:txXfrm>
    </dsp:sp>
    <dsp:sp modelId="{BAA4E019-93B6-4629-9DF2-F13D63D0AF02}">
      <dsp:nvSpPr>
        <dsp:cNvPr id="0" name=""/>
        <dsp:cNvSpPr/>
      </dsp:nvSpPr>
      <dsp:spPr>
        <a:xfrm>
          <a:off x="5761321" y="304942"/>
          <a:ext cx="1458500" cy="14585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4CB7A-DF59-4C2A-9CEE-A38267631341}">
      <dsp:nvSpPr>
        <dsp:cNvPr id="0" name=""/>
        <dsp:cNvSpPr/>
      </dsp:nvSpPr>
      <dsp:spPr>
        <a:xfrm>
          <a:off x="6094520" y="530800"/>
          <a:ext cx="845930" cy="8459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00A2A-6429-4FA6-A511-DF86D4BFB5F1}">
      <dsp:nvSpPr>
        <dsp:cNvPr id="0" name=""/>
        <dsp:cNvSpPr/>
      </dsp:nvSpPr>
      <dsp:spPr>
        <a:xfrm>
          <a:off x="7493864" y="304942"/>
          <a:ext cx="2936614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latin typeface="Calibri" panose="020F0502020204030204" pitchFamily="34" charset="0"/>
              <a:cs typeface="Calibri" panose="020F0502020204030204" pitchFamily="34" charset="0"/>
            </a:rPr>
            <a:t>Proporciona igualdad de acceso a las necesidades básicas
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93864" y="304942"/>
        <a:ext cx="2936614" cy="1458500"/>
      </dsp:txXfrm>
    </dsp:sp>
    <dsp:sp modelId="{3F46F5CF-3832-40F6-9FC6-E94BB9A9CCB3}">
      <dsp:nvSpPr>
        <dsp:cNvPr id="0" name=""/>
        <dsp:cNvSpPr/>
      </dsp:nvSpPr>
      <dsp:spPr>
        <a:xfrm>
          <a:off x="27788" y="2454607"/>
          <a:ext cx="1458500" cy="14585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BFECB-AFD8-45E2-80D8-57F32A74D164}">
      <dsp:nvSpPr>
        <dsp:cNvPr id="0" name=""/>
        <dsp:cNvSpPr/>
      </dsp:nvSpPr>
      <dsp:spPr>
        <a:xfrm>
          <a:off x="334073" y="2760893"/>
          <a:ext cx="845930" cy="84593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4A3AB-33D6-48C3-8997-799820B2E6ED}">
      <dsp:nvSpPr>
        <dsp:cNvPr id="0" name=""/>
        <dsp:cNvSpPr/>
      </dsp:nvSpPr>
      <dsp:spPr>
        <a:xfrm>
          <a:off x="1905708" y="2454607"/>
          <a:ext cx="3224125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latin typeface="Calibri" panose="020F0502020204030204" pitchFamily="34" charset="0"/>
              <a:cs typeface="Calibri" panose="020F0502020204030204" pitchFamily="34" charset="0"/>
            </a:rPr>
            <a:t>Elimina o reduce las barreras y los desafíos en la recuperación
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05708" y="2454607"/>
        <a:ext cx="3224125" cy="1458500"/>
      </dsp:txXfrm>
    </dsp:sp>
    <dsp:sp modelId="{924E45F0-CA51-492C-ACB8-E561D92669EE}">
      <dsp:nvSpPr>
        <dsp:cNvPr id="0" name=""/>
        <dsp:cNvSpPr/>
      </dsp:nvSpPr>
      <dsp:spPr>
        <a:xfrm>
          <a:off x="5830898" y="2321913"/>
          <a:ext cx="1586571" cy="159688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12AF8-FD17-4874-BE1A-25F485FBED41}">
      <dsp:nvSpPr>
        <dsp:cNvPr id="0" name=""/>
        <dsp:cNvSpPr/>
      </dsp:nvSpPr>
      <dsp:spPr>
        <a:xfrm>
          <a:off x="6201226" y="2710094"/>
          <a:ext cx="845930" cy="84593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1D79D-2B1D-4A1B-A7F9-2642A1D47385}">
      <dsp:nvSpPr>
        <dsp:cNvPr id="0" name=""/>
        <dsp:cNvSpPr/>
      </dsp:nvSpPr>
      <dsp:spPr>
        <a:xfrm>
          <a:off x="7591721" y="2314898"/>
          <a:ext cx="3437894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Impulsado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por la persona
</a:t>
          </a:r>
        </a:p>
      </dsp:txBody>
      <dsp:txXfrm>
        <a:off x="7591721" y="2314898"/>
        <a:ext cx="3437894" cy="1458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E156C-DC43-4C95-97BD-CAF7F527F856}">
      <dsp:nvSpPr>
        <dsp:cNvPr id="0" name=""/>
        <dsp:cNvSpPr/>
      </dsp:nvSpPr>
      <dsp:spPr>
        <a:xfrm>
          <a:off x="0" y="794"/>
          <a:ext cx="77271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0E8D9-D6B0-49C3-A2F5-3A8987A13E99}">
      <dsp:nvSpPr>
        <dsp:cNvPr id="0" name=""/>
        <dsp:cNvSpPr/>
      </dsp:nvSpPr>
      <dsp:spPr>
        <a:xfrm>
          <a:off x="7546" y="28567"/>
          <a:ext cx="7719569" cy="203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Defender el derecho de las personas que experimentan desafíos de salud conductual a participar en entornos comunitarios y sociales como ciudadanos plenos e iguales</a:t>
          </a: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  <a:endParaRPr lang="en-US" sz="2000" kern="12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46" y="28567"/>
        <a:ext cx="7719569" cy="2038042"/>
      </dsp:txXfrm>
    </dsp:sp>
    <dsp:sp modelId="{CD805B54-E4E3-4509-8169-BB8DA98DFBC5}">
      <dsp:nvSpPr>
        <dsp:cNvPr id="0" name=""/>
        <dsp:cNvSpPr/>
      </dsp:nvSpPr>
      <dsp:spPr>
        <a:xfrm>
          <a:off x="0" y="1312693"/>
          <a:ext cx="77271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DF2BD-43F4-4F2F-B5F1-CA544B020ABD}">
      <dsp:nvSpPr>
        <dsp:cNvPr id="0" name=""/>
        <dsp:cNvSpPr/>
      </dsp:nvSpPr>
      <dsp:spPr>
        <a:xfrm>
          <a:off x="0" y="1267141"/>
          <a:ext cx="7727116" cy="1097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Aceptar y nutrir la contribución de apoyos naturales, conexiones comunitarias y oportunidades fuera de los servicios de salud conductual para apoyar la recuperación de una persona
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267141"/>
        <a:ext cx="7727116" cy="1097723"/>
      </dsp:txXfrm>
    </dsp:sp>
    <dsp:sp modelId="{1234B88A-10D8-415E-8BE9-5915190BC569}">
      <dsp:nvSpPr>
        <dsp:cNvPr id="0" name=""/>
        <dsp:cNvSpPr/>
      </dsp:nvSpPr>
      <dsp:spPr>
        <a:xfrm>
          <a:off x="0" y="2890257"/>
          <a:ext cx="77271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6A0CC-DFFF-4A73-A873-7ED6F13FF2E6}">
      <dsp:nvSpPr>
        <dsp:cNvPr id="0" name=""/>
        <dsp:cNvSpPr/>
      </dsp:nvSpPr>
      <dsp:spPr>
        <a:xfrm>
          <a:off x="0" y="2907968"/>
          <a:ext cx="7727116" cy="122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Esté dispuesto a desafiar las barreras a la inclusión social, fuera y dentro de su organización, y a abogar por la equidad
</a:t>
          </a:r>
          <a:endParaRPr lang="en-US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07968"/>
        <a:ext cx="7727116" cy="1225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92DE0-BC05-4270-9C4F-E501351BCEEB}">
      <dsp:nvSpPr>
        <dsp:cNvPr id="0" name=""/>
        <dsp:cNvSpPr/>
      </dsp:nvSpPr>
      <dsp:spPr>
        <a:xfrm>
          <a:off x="0" y="0"/>
          <a:ext cx="79843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054C9-2BB3-4A1C-9876-44BBC4A41139}">
      <dsp:nvSpPr>
        <dsp:cNvPr id="0" name=""/>
        <dsp:cNvSpPr/>
      </dsp:nvSpPr>
      <dsp:spPr>
        <a:xfrm>
          <a:off x="0" y="1045"/>
          <a:ext cx="7984329" cy="70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Diversidad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valores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0" y="1045"/>
        <a:ext cx="7984329" cy="705712"/>
      </dsp:txXfrm>
    </dsp:sp>
    <dsp:sp modelId="{6289A628-C98B-423C-A7ED-A75CA9C4BBCD}">
      <dsp:nvSpPr>
        <dsp:cNvPr id="0" name=""/>
        <dsp:cNvSpPr/>
      </dsp:nvSpPr>
      <dsp:spPr>
        <a:xfrm>
          <a:off x="0" y="567058"/>
          <a:ext cx="79843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B2BE24-6E72-427B-8CED-8547ED4B9664}">
      <dsp:nvSpPr>
        <dsp:cNvPr id="0" name=""/>
        <dsp:cNvSpPr/>
      </dsp:nvSpPr>
      <dsp:spPr>
        <a:xfrm>
          <a:off x="0" y="604188"/>
          <a:ext cx="7984329" cy="964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Valorar todas las contribuciones de diversos grupos a la vitalidad social, económica y cultural de la sociedad.
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04188"/>
        <a:ext cx="7984329" cy="964177"/>
      </dsp:txXfrm>
    </dsp:sp>
    <dsp:sp modelId="{4A20530A-6931-4415-94AF-1D385E6156E9}">
      <dsp:nvSpPr>
        <dsp:cNvPr id="0" name=""/>
        <dsp:cNvSpPr/>
      </dsp:nvSpPr>
      <dsp:spPr>
        <a:xfrm>
          <a:off x="0" y="1543929"/>
          <a:ext cx="79843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C09B6A-884D-481B-81C4-8F91A505E345}">
      <dsp:nvSpPr>
        <dsp:cNvPr id="0" name=""/>
        <dsp:cNvSpPr/>
      </dsp:nvSpPr>
      <dsp:spPr>
        <a:xfrm>
          <a:off x="0" y="1556628"/>
          <a:ext cx="7984329" cy="89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Respetar el derecho del individuo a tomar decisiones que afecten e impacten sus vidas
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56628"/>
        <a:ext cx="7984329" cy="899736"/>
      </dsp:txXfrm>
    </dsp:sp>
    <dsp:sp modelId="{71869B67-E050-4C1C-826E-F0946B43AC5F}">
      <dsp:nvSpPr>
        <dsp:cNvPr id="0" name=""/>
        <dsp:cNvSpPr/>
      </dsp:nvSpPr>
      <dsp:spPr>
        <a:xfrm>
          <a:off x="0" y="2494471"/>
          <a:ext cx="79843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55BAF1-FACC-4A27-BA56-EE2010A43A5D}">
      <dsp:nvSpPr>
        <dsp:cNvPr id="0" name=""/>
        <dsp:cNvSpPr/>
      </dsp:nvSpPr>
      <dsp:spPr>
        <a:xfrm>
          <a:off x="0" y="2494467"/>
          <a:ext cx="7984329" cy="112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Reconocer los derechos universales del individuo a los servicios
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494467"/>
        <a:ext cx="7984329" cy="11220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08A4-A798-48B1-A691-73AB9BF9344F}">
      <dsp:nvSpPr>
        <dsp:cNvPr id="0" name=""/>
        <dsp:cNvSpPr/>
      </dsp:nvSpPr>
      <dsp:spPr>
        <a:xfrm>
          <a:off x="0" y="2925"/>
          <a:ext cx="10145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8B14A4-1840-4CDA-A64F-DC98790ABEAD}">
      <dsp:nvSpPr>
        <dsp:cNvPr id="0" name=""/>
        <dsp:cNvSpPr/>
      </dsp:nvSpPr>
      <dsp:spPr>
        <a:xfrm>
          <a:off x="0" y="2925"/>
          <a:ext cx="10135148" cy="62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Respeto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s-ES" sz="2600" kern="1200" dirty="0">
              <a:latin typeface="Calibri" panose="020F0502020204030204" pitchFamily="34" charset="0"/>
              <a:cs typeface="Calibri" panose="020F0502020204030204" pitchFamily="34" charset="0"/>
            </a:rPr>
            <a:t>Honrar el derecho del individuo a la autonomía 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25"/>
        <a:ext cx="10135148" cy="622116"/>
      </dsp:txXfrm>
    </dsp:sp>
    <dsp:sp modelId="{CF95507B-1B56-41F0-8AD0-FCDFB7DE96E1}">
      <dsp:nvSpPr>
        <dsp:cNvPr id="0" name=""/>
        <dsp:cNvSpPr/>
      </dsp:nvSpPr>
      <dsp:spPr>
        <a:xfrm>
          <a:off x="0" y="625042"/>
          <a:ext cx="10145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53F3C4-637E-4669-B8F1-EB0AB4148636}">
      <dsp:nvSpPr>
        <dsp:cNvPr id="0" name=""/>
        <dsp:cNvSpPr/>
      </dsp:nvSpPr>
      <dsp:spPr>
        <a:xfrm>
          <a:off x="0" y="625042"/>
          <a:ext cx="10135148" cy="68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Diversidad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s-ES" sz="2600" kern="1200" dirty="0">
              <a:latin typeface="Calibri" panose="020F0502020204030204" pitchFamily="34" charset="0"/>
              <a:cs typeface="Calibri" panose="020F0502020204030204" pitchFamily="34" charset="0"/>
            </a:rPr>
            <a:t>Reconocer las diversas necesidades de cada individuo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25042"/>
        <a:ext cx="10135148" cy="684644"/>
      </dsp:txXfrm>
    </dsp:sp>
    <dsp:sp modelId="{88B22B2F-C7C0-40BD-91D3-AAB720D84D30}">
      <dsp:nvSpPr>
        <dsp:cNvPr id="0" name=""/>
        <dsp:cNvSpPr/>
      </dsp:nvSpPr>
      <dsp:spPr>
        <a:xfrm>
          <a:off x="0" y="1210832"/>
          <a:ext cx="10145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EC1CF6-60D3-4281-B843-650BB811F41D}">
      <dsp:nvSpPr>
        <dsp:cNvPr id="0" name=""/>
        <dsp:cNvSpPr/>
      </dsp:nvSpPr>
      <dsp:spPr>
        <a:xfrm>
          <a:off x="4966" y="1223190"/>
          <a:ext cx="10135148" cy="62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Colaboración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Aprender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del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individuo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66" y="1223190"/>
        <a:ext cx="10135148" cy="622116"/>
      </dsp:txXfrm>
    </dsp:sp>
    <dsp:sp modelId="{0A8CC3C7-E8D7-462E-8AE0-DCFB46903F1E}">
      <dsp:nvSpPr>
        <dsp:cNvPr id="0" name=""/>
        <dsp:cNvSpPr/>
      </dsp:nvSpPr>
      <dsp:spPr>
        <a:xfrm>
          <a:off x="0" y="1832946"/>
          <a:ext cx="10145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2E6675-5EB4-4507-A890-0D2BE7635615}">
      <dsp:nvSpPr>
        <dsp:cNvPr id="0" name=""/>
        <dsp:cNvSpPr/>
      </dsp:nvSpPr>
      <dsp:spPr>
        <a:xfrm>
          <a:off x="4966" y="1894736"/>
          <a:ext cx="10135148" cy="87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Inclusión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s-ES" sz="2600" kern="1200" dirty="0">
              <a:latin typeface="Calibri" panose="020F0502020204030204" pitchFamily="34" charset="0"/>
              <a:cs typeface="Calibri" panose="020F0502020204030204" pitchFamily="34" charset="0"/>
            </a:rPr>
            <a:t>Proporcionar acceso a todos los servicios y hacer que el individuo se sienta valorado e importante</a:t>
          </a:r>
          <a:b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66" y="1894736"/>
        <a:ext cx="10135148" cy="875382"/>
      </dsp:txXfrm>
    </dsp:sp>
    <dsp:sp modelId="{DF370415-2172-47BC-B715-CA1EA628116F}">
      <dsp:nvSpPr>
        <dsp:cNvPr id="0" name=""/>
        <dsp:cNvSpPr/>
      </dsp:nvSpPr>
      <dsp:spPr>
        <a:xfrm>
          <a:off x="0" y="2807185"/>
          <a:ext cx="10145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E4F4DF-C565-4B7C-B895-FA5D5B5017B3}">
      <dsp:nvSpPr>
        <dsp:cNvPr id="0" name=""/>
        <dsp:cNvSpPr/>
      </dsp:nvSpPr>
      <dsp:spPr>
        <a:xfrm>
          <a:off x="0" y="2807185"/>
          <a:ext cx="10135148" cy="81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Confianza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s-ES" sz="2600" kern="1200" dirty="0">
              <a:latin typeface="Calibri" panose="020F0502020204030204" pitchFamily="34" charset="0"/>
              <a:cs typeface="Calibri" panose="020F0502020204030204" pitchFamily="34" charset="0"/>
            </a:rPr>
            <a:t>Demostrar confianza y respeto por el derecho de la persona a la autonomía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807185"/>
        <a:ext cx="10135148" cy="816157"/>
      </dsp:txXfrm>
    </dsp:sp>
    <dsp:sp modelId="{57054953-A67F-4172-AF56-305027C14A23}">
      <dsp:nvSpPr>
        <dsp:cNvPr id="0" name=""/>
        <dsp:cNvSpPr/>
      </dsp:nvSpPr>
      <dsp:spPr>
        <a:xfrm>
          <a:off x="0" y="3623343"/>
          <a:ext cx="10145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65EE3E-8486-4837-96FC-7A68DA7E0543}">
      <dsp:nvSpPr>
        <dsp:cNvPr id="0" name=""/>
        <dsp:cNvSpPr/>
      </dsp:nvSpPr>
      <dsp:spPr>
        <a:xfrm>
          <a:off x="0" y="3623343"/>
          <a:ext cx="10135148" cy="62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Igualdad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s-ES" sz="2600" kern="1200" dirty="0">
              <a:latin typeface="Calibri" panose="020F0502020204030204" pitchFamily="34" charset="0"/>
              <a:cs typeface="Calibri" panose="020F0502020204030204" pitchFamily="34" charset="0"/>
            </a:rPr>
            <a:t>Garantizar la igualdad de acceso a los servicios y recursos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623343"/>
        <a:ext cx="10135148" cy="622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798696"/>
          <a:ext cx="81802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391443" y="131340"/>
          <a:ext cx="7788759" cy="887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35" tIns="0" rIns="21643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s-ES" sz="2400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Avenir Ligh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Identificar y mantener los roles, relaciones y actividades actuales con las organizaciones comunitarias</a:t>
          </a:r>
          <a:r>
            <a:rPr lang="es-ES" sz="24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
</a:t>
          </a:r>
          <a:endParaRPr lang="ru-RU" sz="24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1443" y="131340"/>
        <a:ext cx="7788759" cy="887186"/>
      </dsp:txXfrm>
    </dsp:sp>
    <dsp:sp modelId="{92C0B756-05A6-4040-AC91-4730345F5191}">
      <dsp:nvSpPr>
        <dsp:cNvPr id="0" name=""/>
        <dsp:cNvSpPr/>
      </dsp:nvSpPr>
      <dsp:spPr>
        <a:xfrm>
          <a:off x="0" y="1761997"/>
          <a:ext cx="81802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391443" y="1204480"/>
          <a:ext cx="7788759" cy="773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35" tIns="0" rIns="21643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s-ES" sz="2400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Avenir Ligh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Fomentar el descubrimiento de nuevas fuentes de interés, significado y valor</a:t>
          </a:r>
          <a:r>
            <a:rPr lang="es-ES" sz="24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
</a:t>
          </a:r>
          <a:endParaRPr lang="ru-RU" sz="24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1443" y="1204480"/>
        <a:ext cx="7788759" cy="773220"/>
      </dsp:txXfrm>
    </dsp:sp>
    <dsp:sp modelId="{A4E3526C-3B96-4B8B-87BA-01E1B7BEF7EF}">
      <dsp:nvSpPr>
        <dsp:cNvPr id="0" name=""/>
        <dsp:cNvSpPr/>
      </dsp:nvSpPr>
      <dsp:spPr>
        <a:xfrm>
          <a:off x="0" y="2848071"/>
          <a:ext cx="81802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D2EF-743C-441B-B933-8CC3FD133511}">
      <dsp:nvSpPr>
        <dsp:cNvPr id="0" name=""/>
        <dsp:cNvSpPr/>
      </dsp:nvSpPr>
      <dsp:spPr>
        <a:xfrm>
          <a:off x="391443" y="2167781"/>
          <a:ext cx="7788759" cy="895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35" tIns="0" rIns="21643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Avenir Ligh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Identificar las habilidades requeridas para perseguir nuevos intereses y desarrollar, practicar y ensayar esas nuevas habilidades</a:t>
          </a:r>
          <a:r>
            <a:rPr lang="es-ES" sz="24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
</a:t>
          </a:r>
          <a:endParaRPr lang="ru-RU" sz="24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1443" y="2167781"/>
        <a:ext cx="7788759" cy="895993"/>
      </dsp:txXfrm>
    </dsp:sp>
    <dsp:sp modelId="{13FA708A-6733-47F8-8B4A-481BEBDCC61D}">
      <dsp:nvSpPr>
        <dsp:cNvPr id="0" name=""/>
        <dsp:cNvSpPr/>
      </dsp:nvSpPr>
      <dsp:spPr>
        <a:xfrm>
          <a:off x="0" y="3584070"/>
          <a:ext cx="81802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E3F4F-3A36-4EC1-9F61-E6C2C965C928}">
      <dsp:nvSpPr>
        <dsp:cNvPr id="0" name=""/>
        <dsp:cNvSpPr/>
      </dsp:nvSpPr>
      <dsp:spPr>
        <a:xfrm>
          <a:off x="391443" y="3259136"/>
          <a:ext cx="7788759" cy="545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35" tIns="0" rIns="216435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s-ES" sz="2000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Avenir Ligh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venir Light"/>
            </a:rPr>
            <a:t>Revisar el progreso regularmente y planificar en consecuencia
</a:t>
          </a:r>
          <a:endParaRPr lang="ru-RU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8093" y="3285786"/>
        <a:ext cx="7735459" cy="492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C0031-0C0A-4994-B1EA-FC85E0ED84F4}">
      <dsp:nvSpPr>
        <dsp:cNvPr id="0" name=""/>
        <dsp:cNvSpPr/>
      </dsp:nvSpPr>
      <dsp:spPr>
        <a:xfrm>
          <a:off x="0" y="529"/>
          <a:ext cx="81402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0E2D0-536A-4C15-9977-9620EEAB57D7}">
      <dsp:nvSpPr>
        <dsp:cNvPr id="0" name=""/>
        <dsp:cNvSpPr/>
      </dsp:nvSpPr>
      <dsp:spPr>
        <a:xfrm>
          <a:off x="0" y="529"/>
          <a:ext cx="8140246" cy="101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Fomenta la autonomía personal y apoya la elección personal al proporcionar diversos servicios de apoyo para la recuperación
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29"/>
        <a:ext cx="8140246" cy="1010577"/>
      </dsp:txXfrm>
    </dsp:sp>
    <dsp:sp modelId="{FDDBF296-DFBD-4E70-A8A3-0B2C61DB6383}">
      <dsp:nvSpPr>
        <dsp:cNvPr id="0" name=""/>
        <dsp:cNvSpPr/>
      </dsp:nvSpPr>
      <dsp:spPr>
        <a:xfrm>
          <a:off x="0" y="859914"/>
          <a:ext cx="81402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1448C-6A12-4551-93CD-A7ADC2EA7BF7}">
      <dsp:nvSpPr>
        <dsp:cNvPr id="0" name=""/>
        <dsp:cNvSpPr/>
      </dsp:nvSpPr>
      <dsp:spPr>
        <a:xfrm>
          <a:off x="0" y="919215"/>
          <a:ext cx="8140246" cy="101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Proporciona recursos y servicios de apoyo para fomentar relaciones saludables con amigos, familiares y la comunidad
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919215"/>
        <a:ext cx="8140246" cy="1010577"/>
      </dsp:txXfrm>
    </dsp:sp>
    <dsp:sp modelId="{11455CFE-3B17-4591-873C-B597567DBBDF}">
      <dsp:nvSpPr>
        <dsp:cNvPr id="0" name=""/>
        <dsp:cNvSpPr/>
      </dsp:nvSpPr>
      <dsp:spPr>
        <a:xfrm>
          <a:off x="0" y="1788595"/>
          <a:ext cx="81402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C1E8F-069B-4283-94EA-A99DF1AD9FA2}">
      <dsp:nvSpPr>
        <dsp:cNvPr id="0" name=""/>
        <dsp:cNvSpPr/>
      </dsp:nvSpPr>
      <dsp:spPr>
        <a:xfrm>
          <a:off x="0" y="1762107"/>
          <a:ext cx="8140246" cy="101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Promueve iniciativas dirigidas por pares al proporcionar servicios de apoyo para la recuperación
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762107"/>
        <a:ext cx="8140246" cy="1010577"/>
      </dsp:txXfrm>
    </dsp:sp>
    <dsp:sp modelId="{0F5D20C4-0105-4E64-96A9-3DFC0D6A413E}">
      <dsp:nvSpPr>
        <dsp:cNvPr id="0" name=""/>
        <dsp:cNvSpPr/>
      </dsp:nvSpPr>
      <dsp:spPr>
        <a:xfrm>
          <a:off x="0" y="2671377"/>
          <a:ext cx="81402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D8245-880B-43E4-87C7-40E4202B0314}">
      <dsp:nvSpPr>
        <dsp:cNvPr id="0" name=""/>
        <dsp:cNvSpPr/>
      </dsp:nvSpPr>
      <dsp:spPr>
        <a:xfrm>
          <a:off x="191377" y="2676508"/>
          <a:ext cx="7766201" cy="837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Alivia la angustia y disminuye la posibilidad de contratiempos o riesgos perjudiciales mediante la identificación de brechas en los servicios a través del mapeo de activos y recursos
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1377" y="2676508"/>
        <a:ext cx="7766201" cy="837495"/>
      </dsp:txXfrm>
    </dsp:sp>
    <dsp:sp modelId="{16011A4C-5B88-4FCA-B32F-615563BE5D0C}">
      <dsp:nvSpPr>
        <dsp:cNvPr id="0" name=""/>
        <dsp:cNvSpPr/>
      </dsp:nvSpPr>
      <dsp:spPr>
        <a:xfrm>
          <a:off x="0" y="3879916"/>
          <a:ext cx="81402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7F6F0-A83F-41DB-8305-5A12939B2C33}">
      <dsp:nvSpPr>
        <dsp:cNvPr id="0" name=""/>
        <dsp:cNvSpPr/>
      </dsp:nvSpPr>
      <dsp:spPr>
        <a:xfrm>
          <a:off x="0" y="3771469"/>
          <a:ext cx="8140246" cy="604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                                                                                      Guidelines for Recovery-Oriented Practice (2015)</a:t>
          </a:r>
        </a:p>
      </dsp:txBody>
      <dsp:txXfrm>
        <a:off x="0" y="3771469"/>
        <a:ext cx="8140246" cy="6046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536373"/>
          <a:ext cx="714507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489620" y="105960"/>
          <a:ext cx="6199376" cy="78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47" tIns="0" rIns="189047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Proporciona un sentido de significado
</a:t>
          </a:r>
          <a:endParaRPr lang="ru-RU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9620" y="105960"/>
        <a:ext cx="6199376" cy="789919"/>
      </dsp:txXfrm>
    </dsp:sp>
    <dsp:sp modelId="{92C0B756-05A6-4040-AC91-4730345F5191}">
      <dsp:nvSpPr>
        <dsp:cNvPr id="0" name=""/>
        <dsp:cNvSpPr/>
      </dsp:nvSpPr>
      <dsp:spPr>
        <a:xfrm>
          <a:off x="0" y="1982909"/>
          <a:ext cx="714507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489620" y="1212679"/>
          <a:ext cx="6199376" cy="112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47" tIns="0" rIns="189047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Desarrolla más responsabilidad por sí mismo y por los demás en el contexto de la recuperación de apoyo
</a:t>
          </a:r>
          <a:endParaRPr lang="ru-RU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9620" y="1212679"/>
        <a:ext cx="6199376" cy="1129736"/>
      </dsp:txXfrm>
    </dsp:sp>
    <dsp:sp modelId="{A4E3526C-3B96-4B8B-87BA-01E1B7BEF7EF}">
      <dsp:nvSpPr>
        <dsp:cNvPr id="0" name=""/>
        <dsp:cNvSpPr/>
      </dsp:nvSpPr>
      <dsp:spPr>
        <a:xfrm>
          <a:off x="0" y="3429446"/>
          <a:ext cx="714507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D2EF-743C-441B-B933-8CC3FD133511}">
      <dsp:nvSpPr>
        <dsp:cNvPr id="0" name=""/>
        <dsp:cNvSpPr/>
      </dsp:nvSpPr>
      <dsp:spPr>
        <a:xfrm>
          <a:off x="489620" y="2659216"/>
          <a:ext cx="6199376" cy="112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47" tIns="0" rIns="189047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Gana una sensación de bienestar y propósito que se derivan de una sensación de </a:t>
          </a:r>
          <a:r>
            <a:rPr lang="en-US" sz="2400" b="0" i="1" kern="1200" dirty="0" err="1">
              <a:latin typeface="Calibri" panose="020F0502020204030204" pitchFamily="34" charset="0"/>
              <a:cs typeface="Calibri" panose="020F0502020204030204" pitchFamily="34" charset="0"/>
            </a:rPr>
            <a:t>pertenencia</a:t>
          </a:r>
          <a:endParaRPr lang="ru-RU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9620" y="2659216"/>
        <a:ext cx="6199376" cy="11297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6E949-4F6E-45C9-81B3-0EFA3F832980}">
      <dsp:nvSpPr>
        <dsp:cNvPr id="0" name=""/>
        <dsp:cNvSpPr/>
      </dsp:nvSpPr>
      <dsp:spPr>
        <a:xfrm>
          <a:off x="0" y="1964"/>
          <a:ext cx="5422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988B8-4589-4BE6-9748-7C0F6BBC96F3}">
      <dsp:nvSpPr>
        <dsp:cNvPr id="0" name=""/>
        <dsp:cNvSpPr/>
      </dsp:nvSpPr>
      <dsp:spPr>
        <a:xfrm>
          <a:off x="0" y="1964"/>
          <a:ext cx="5422392" cy="66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Un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cambio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paradigma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0" y="1964"/>
        <a:ext cx="5422392" cy="669918"/>
      </dsp:txXfrm>
    </dsp:sp>
    <dsp:sp modelId="{2BFDA270-4EFB-4969-B674-DFCE46752FE8}">
      <dsp:nvSpPr>
        <dsp:cNvPr id="0" name=""/>
        <dsp:cNvSpPr/>
      </dsp:nvSpPr>
      <dsp:spPr>
        <a:xfrm>
          <a:off x="0" y="671883"/>
          <a:ext cx="5422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3C892-00ED-4162-BF82-C9B2C2BE57DC}">
      <dsp:nvSpPr>
        <dsp:cNvPr id="0" name=""/>
        <dsp:cNvSpPr/>
      </dsp:nvSpPr>
      <dsp:spPr>
        <a:xfrm>
          <a:off x="0" y="671883"/>
          <a:ext cx="5422392" cy="66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Un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proceso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0" y="671883"/>
        <a:ext cx="5422392" cy="669918"/>
      </dsp:txXfrm>
    </dsp:sp>
    <dsp:sp modelId="{173CD35B-D9F7-45B0-B73E-E95A2205D1D1}">
      <dsp:nvSpPr>
        <dsp:cNvPr id="0" name=""/>
        <dsp:cNvSpPr/>
      </dsp:nvSpPr>
      <dsp:spPr>
        <a:xfrm>
          <a:off x="0" y="1341802"/>
          <a:ext cx="5422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797DE-4A6A-4DD5-B849-E11469D65287}">
      <dsp:nvSpPr>
        <dsp:cNvPr id="0" name=""/>
        <dsp:cNvSpPr/>
      </dsp:nvSpPr>
      <dsp:spPr>
        <a:xfrm>
          <a:off x="0" y="1341802"/>
          <a:ext cx="5422392" cy="66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Abogacía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0" y="1341802"/>
        <a:ext cx="5422392" cy="669918"/>
      </dsp:txXfrm>
    </dsp:sp>
    <dsp:sp modelId="{4199CB5D-0147-4C54-9D66-289010CBDDCD}">
      <dsp:nvSpPr>
        <dsp:cNvPr id="0" name=""/>
        <dsp:cNvSpPr/>
      </dsp:nvSpPr>
      <dsp:spPr>
        <a:xfrm>
          <a:off x="0" y="2011721"/>
          <a:ext cx="5422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93538-AAF1-4C1A-95C8-5908A090F573}">
      <dsp:nvSpPr>
        <dsp:cNvPr id="0" name=""/>
        <dsp:cNvSpPr/>
      </dsp:nvSpPr>
      <dsp:spPr>
        <a:xfrm>
          <a:off x="0" y="2011721"/>
          <a:ext cx="5422392" cy="66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Acceso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a la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atención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0" y="2011721"/>
        <a:ext cx="5422392" cy="669918"/>
      </dsp:txXfrm>
    </dsp:sp>
    <dsp:sp modelId="{EE4C147C-9810-4DE9-B8C9-CCA12F73251F}">
      <dsp:nvSpPr>
        <dsp:cNvPr id="0" name=""/>
        <dsp:cNvSpPr/>
      </dsp:nvSpPr>
      <dsp:spPr>
        <a:xfrm>
          <a:off x="0" y="2681640"/>
          <a:ext cx="5422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787E6-83DA-435A-B4BD-4DBF5678ACF9}">
      <dsp:nvSpPr>
        <dsp:cNvPr id="0" name=""/>
        <dsp:cNvSpPr/>
      </dsp:nvSpPr>
      <dsp:spPr>
        <a:xfrm>
          <a:off x="0" y="2681640"/>
          <a:ext cx="5422392" cy="66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Vinculación a servicios de soporte de recuperación</a:t>
          </a:r>
          <a:r>
            <a:rPr lang="es-ES" sz="16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681640"/>
        <a:ext cx="5422392" cy="669918"/>
      </dsp:txXfrm>
    </dsp:sp>
    <dsp:sp modelId="{A1DD851E-ECD9-4F0B-B540-13F4AC6E3A29}">
      <dsp:nvSpPr>
        <dsp:cNvPr id="0" name=""/>
        <dsp:cNvSpPr/>
      </dsp:nvSpPr>
      <dsp:spPr>
        <a:xfrm>
          <a:off x="0" y="3351559"/>
          <a:ext cx="5422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3B52D-6CEA-4B28-BFE7-1E450910C086}">
      <dsp:nvSpPr>
        <dsp:cNvPr id="0" name=""/>
        <dsp:cNvSpPr/>
      </dsp:nvSpPr>
      <dsp:spPr>
        <a:xfrm>
          <a:off x="0" y="3351559"/>
          <a:ext cx="5422392" cy="66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Vinculación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a pares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
</a:t>
          </a:r>
        </a:p>
      </dsp:txBody>
      <dsp:txXfrm>
        <a:off x="0" y="3351559"/>
        <a:ext cx="5422392" cy="66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10/17/2022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7347324.2016.125671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7347324.2016.1256718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/>
              <a:t>EN ESTE PRÓXIMO MÓDULO DE NUESTRO CURRÍCULO DE GESTIÓN DE LA RECUPERACIÓN VAMOS A EXPLORAR
APOYO A LA INCLUSIÓN SOCIAL Y LA PROMOCIÓN</a:t>
            </a:r>
            <a:r>
              <a:rPr lang="en-US" sz="1200" b="1" i="1" baseline="0" dirty="0"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Resalte</a:t>
            </a:r>
            <a:r>
              <a:rPr lang="en-US" sz="1200" dirty="0"/>
              <a:t> lo </a:t>
            </a:r>
            <a:r>
              <a:rPr lang="en-US" sz="1200" dirty="0" err="1"/>
              <a:t>siguiente</a:t>
            </a:r>
            <a:r>
              <a:rPr lang="en-US" sz="120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/>
              <a:t>Valorar la diversidad y las necesidades únicas de las personas a las que servimos</a:t>
            </a:r>
            <a:r>
              <a:rPr lang="en-US" sz="120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/>
              <a:t>El respeto por la elección personal y la autonomía ayuda al individuo a sentirse incluido en los servicios y dentro de la comunidad</a:t>
            </a:r>
            <a:r>
              <a:rPr lang="en-US" sz="120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/>
              <a:t>Cada persona a la que servimos tiene derecho a acceder a los servicios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Shookner, M and Social Inclusion Reference Group Atlantic Region (2002). An Inclusion Lens: Workbook for Looking at Social and Economic Exclusion and Inclusion. http://www.oaith.ca/assets/files/Publications/inclusion_lens.pdf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6321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Parte de estos valores es el reconocimiento de la autonomía, la autodeterminación y la elección del individuo.</a:t>
            </a:r>
            <a:r>
              <a:rPr 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775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/>
              <a:t>EN ESTA SIGUIENTE SECCIÓN VAMOS A EXPLORAR LA BASE DE CONOCIMIENTO QUE ES NECESARIO PROMOVER
EL PRINCIPIO BÁSICO DE APOYAR LA INCLUSIÓN SOCIAL Y LA PROMOCIÓN</a:t>
            </a:r>
            <a:r>
              <a:rPr lang="en-US" sz="1200" b="1" i="1" baseline="0" dirty="0"/>
              <a:t>.</a:t>
            </a:r>
            <a:endParaRPr lang="en-US" sz="1200" b="1" i="1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05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Explique que se deben hacer esfuerzos para brindar a las personas oportunidades y acceso a servicios que aborden sus necesidades únicas.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1200" b="0" dirty="0">
                <a:latin typeface="+mn-lt"/>
                <a:cs typeface="+mn-cs"/>
              </a:rPr>
              <a:t>Enfatizar la importancia de entender que ciertos conceptos son necesarios </a:t>
            </a:r>
            <a:r>
              <a:rPr lang="en-US" sz="1200" i="1" dirty="0">
                <a:latin typeface="+mn-lt"/>
                <a:cs typeface="Calibri" panose="020F0502020204030204" pitchFamily="34" charset="0"/>
              </a:rPr>
              <a:t>para </a:t>
            </a:r>
            <a:r>
              <a:rPr lang="en-US" sz="1200" i="1" dirty="0" err="1">
                <a:latin typeface="+mn-lt"/>
                <a:cs typeface="Calibri" panose="020F0502020204030204" pitchFamily="34" charset="0"/>
              </a:rPr>
              <a:t>poner</a:t>
            </a:r>
            <a:r>
              <a:rPr lang="en-US" sz="1200" i="1" dirty="0">
                <a:latin typeface="+mn-lt"/>
                <a:cs typeface="Calibri" panose="020F0502020204030204" pitchFamily="34" charset="0"/>
              </a:rPr>
              <a:t> en </a:t>
            </a:r>
            <a:r>
              <a:rPr lang="en-US" sz="1200" i="1" dirty="0" err="1">
                <a:latin typeface="+mn-lt"/>
                <a:cs typeface="Calibri" panose="020F0502020204030204" pitchFamily="34" charset="0"/>
              </a:rPr>
              <a:t>práctica</a:t>
            </a:r>
            <a:r>
              <a:rPr lang="en-US" sz="1200" i="1" dirty="0">
                <a:latin typeface="+mn-lt"/>
                <a:cs typeface="Calibri" panose="020F0502020204030204" pitchFamily="34" charset="0"/>
              </a:rPr>
              <a:t> </a:t>
            </a:r>
            <a:r>
              <a:rPr lang="es-ES" sz="1200" dirty="0">
                <a:effectLst/>
                <a:latin typeface="+mn-lt"/>
                <a:cs typeface="Calibri" panose="020F0502020204030204" pitchFamily="34" charset="0"/>
              </a:rPr>
              <a:t>Apoyo a la inclusión social y la promoción</a:t>
            </a:r>
            <a:r>
              <a:rPr lang="en-US" sz="1200" dirty="0">
                <a:effectLst/>
                <a:latin typeface="+mn-lt"/>
                <a:cs typeface="Calibri" panose="020F0502020204030204" pitchFamily="34" charset="0"/>
              </a:rPr>
              <a:t>.</a:t>
            </a:r>
            <a:endParaRPr lang="en-US" sz="1200" dirty="0">
              <a:latin typeface="+mn-lt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200" dirty="0">
              <a:latin typeface="+mn-lt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1200" b="1" dirty="0">
                <a:latin typeface="+mn-lt"/>
                <a:cs typeface="Calibri" panose="020F0502020204030204" pitchFamily="34" charset="0"/>
              </a:rPr>
              <a:t>Saber aplicar la Lente de Inclusión</a:t>
            </a:r>
            <a:r>
              <a:rPr lang="en-US" sz="1200" b="1" dirty="0">
                <a:latin typeface="+mn-lt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Una nueva perspectiva para analizar las causas profundas de los viejos problemas, como la pobreza, la discriminación, la desventaja y la discapacidad</a:t>
            </a:r>
            <a:r>
              <a:rPr lang="en-US" sz="1200" dirty="0"/>
              <a:t>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El término "Lente de Inclusión" utilizado aquí es una forma abreviada de ver la exclusión e inclusión social y económica</a:t>
            </a:r>
            <a:r>
              <a:rPr lang="en-US" sz="1200" dirty="0"/>
              <a:t>.</a:t>
            </a:r>
            <a:endParaRPr lang="en-US" sz="1200" b="1" dirty="0">
              <a:latin typeface="+mn-lt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200" dirty="0"/>
              <a:t>Shookner, M and Social Inclusion Reference Group Atlantic Region (2002). An Inclusion Lens: Workbook for Looking at Social and Economic Exclusion and Inclusion. http://www.oaith.ca/assets/files/Publications/inclusion_lens.pdf</a:t>
            </a:r>
            <a:endParaRPr lang="en-US" sz="1200" dirty="0">
              <a:latin typeface="+mn-lt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1200" b="1" dirty="0">
                <a:latin typeface="+mn-lt"/>
                <a:cs typeface="Calibri" panose="020F0502020204030204" pitchFamily="34" charset="0"/>
              </a:rPr>
              <a:t>
Reconocer el derecho universal a la inclusión</a:t>
            </a:r>
            <a:r>
              <a:rPr lang="en-US" sz="1200" b="1" dirty="0">
                <a:latin typeface="+mn-lt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Considere las condiciones de vida que pueden plantear desafíos para la recuperación, tales como:</a:t>
            </a:r>
            <a:endParaRPr lang="en-US" sz="1200" dirty="0"/>
          </a:p>
          <a:p>
            <a:pPr lvl="1"/>
            <a:r>
              <a:rPr lang="es-ES" sz="1200" dirty="0"/>
              <a:t>Acceso a la atención de la salud
</a:t>
            </a:r>
            <a:r>
              <a:rPr lang="en-US" sz="1200" dirty="0" err="1"/>
              <a:t>Pobreza</a:t>
            </a:r>
            <a:r>
              <a:rPr lang="en-US" sz="1200" dirty="0"/>
              <a:t>
Refugio
</a:t>
            </a:r>
            <a:r>
              <a:rPr lang="en-US" sz="1200" dirty="0" err="1"/>
              <a:t>Acceso</a:t>
            </a:r>
            <a:r>
              <a:rPr lang="en-US" sz="1200" dirty="0"/>
              <a:t> a los </a:t>
            </a:r>
            <a:r>
              <a:rPr lang="en-US" sz="1200" dirty="0" err="1"/>
              <a:t>servicios</a:t>
            </a:r>
            <a:r>
              <a:rPr lang="en-US" sz="1200" dirty="0"/>
              <a:t>
Sub/</a:t>
            </a:r>
            <a:r>
              <a:rPr lang="en-US" sz="1200" dirty="0" err="1"/>
              <a:t>Desempleo</a:t>
            </a:r>
            <a:r>
              <a:rPr lang="en-US" sz="1200" dirty="0"/>
              <a:t>
</a:t>
            </a:r>
            <a:r>
              <a:rPr lang="es-ES" sz="1200" dirty="0"/>
              <a:t>Con seguro insuficiente o sin seguro
</a:t>
            </a:r>
            <a:endParaRPr lang="en-US" sz="1200" b="1" dirty="0">
              <a:latin typeface="+mn-lt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200" b="1" dirty="0">
              <a:latin typeface="+mn-lt"/>
              <a:cs typeface="Calibri" panose="020F0502020204030204" pitchFamily="34" charset="0"/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1439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Enfatizar los impactos de las condiciones de vida desiguales en la recuperación</a:t>
            </a:r>
            <a:r>
              <a:rPr lang="en-US" sz="1200" baseline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aseline="0" dirty="0"/>
              <a:t>Esto significa ir mucho más allá de la simple </a:t>
            </a:r>
            <a:r>
              <a:rPr lang="en-US" sz="1200" i="1" baseline="0" dirty="0"/>
              <a:t>“</a:t>
            </a:r>
            <a:r>
              <a:rPr lang="es-ES" sz="1200" i="1" baseline="0" dirty="0"/>
              <a:t>tratar los síntomas y afecciones</a:t>
            </a:r>
            <a:r>
              <a:rPr lang="en-US" sz="1200" i="1" baseline="0" dirty="0"/>
              <a:t>” </a:t>
            </a:r>
            <a:r>
              <a:rPr lang="es-ES" sz="1200" baseline="0" dirty="0"/>
              <a:t>y considerar las condiciones de vida que pueden plantear desafíos para la recuperación</a:t>
            </a:r>
            <a:r>
              <a:rPr lang="en-US" sz="1200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258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Resalte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siguiente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Las asociaciones de colaboración con los apoyos de la red y la integración de la comunidad indican que se están realizando esfuerzos en la planificación y prestación de servicios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Estas asociaciones implican apoyos ambientales en el tratamiento del individuo y la recuperación general.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Es importante mantener estas relaciones, así como el conocimiento de la legislación, los instrumentos, protocolos y procedimientos vigentes que rigen los derechos humanos y legales de las personas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1128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Enfatizar la importancia de mantener relaciones con organizaciones y otros servicios de apoyo en la comunidad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Compartir que mantener estas relaciones ayuda a la inclusión social mediante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Involucrarse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
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Conéctese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un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sentido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pertenencia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3743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cuentas de las personas en recuperación dejan en claro; gran parte de lo que se está recuperando es una forma de estar en compañía de otros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condición interna llamada conexión captura el aspecto de la recuperación que tiene que ver con volver a unirse al mundo social, lo que algunos han llamado "obtener una vida". 
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Buckingham, S.A. &amp; Best, D. (2017).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Addiction, Behavioral Change and Social Identity: The path to resilience and recovery.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Taylor &amp; Francis Kindle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Edition.bid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331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Enfatizar la conexión y el papel que desempeña en la autonomía personal, la autodeterminación, el empoderamiento, la motivación, la adherencia al tratamiento y el plan de recuperación, la autogestión y la resiliencia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2035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dirty="0"/>
              <a:t>Demuestra participación activa con referencias y recursos de la comunidad</a:t>
            </a:r>
            <a:r>
              <a:rPr lang="en-US" sz="1200" b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El individuo participará en servicios relacionados con la integración comunitaria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s-ES" sz="1200" b="1" dirty="0"/>
              <a:t>Involucra a los miembros de la red de apoyo del individuo en su proceso de tratamiento y recuperación (familia, patrocinador, red de recuperación). 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dirty="0"/>
              <a:t>Los individuos son seleccionados por el individuo para participar en su recuperación</a:t>
            </a:r>
            <a:r>
              <a:rPr lang="en-US" sz="1200" b="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/>
          </a:p>
          <a:p>
            <a:r>
              <a:rPr lang="es-ES" sz="1200" b="1" dirty="0"/>
              <a:t>Promueve la inclusión con servicios tales como</a:t>
            </a:r>
            <a:r>
              <a:rPr lang="en-US" sz="1200" b="1" dirty="0"/>
              <a:t>:</a:t>
            </a:r>
          </a:p>
          <a:p>
            <a:pPr lvl="1"/>
            <a:r>
              <a:rPr lang="en-US" sz="1200" dirty="0" err="1"/>
              <a:t>Autoayuda</a:t>
            </a:r>
            <a:r>
              <a:rPr lang="en-US" sz="120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dirty="0"/>
              <a:t>Grupos de autoayuda que forman parte de los servicios de recuperación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/>
          </a:p>
          <a:p>
            <a:pPr lvl="1"/>
            <a:r>
              <a:rPr lang="es-ES" sz="1200" dirty="0"/>
              <a:t>Actividades de salud no conductual 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dirty="0"/>
              <a:t>Incluye intereses y pasatiempos vocacionales, educativos, recreativos, sociales o de otro tipo.</a:t>
            </a:r>
            <a:endParaRPr lang="en-US" sz="1200" dirty="0"/>
          </a:p>
          <a:p>
            <a:pPr lvl="1"/>
            <a:endParaRPr lang="en-US" sz="1200" dirty="0"/>
          </a:p>
          <a:p>
            <a:pPr lvl="1"/>
            <a:r>
              <a:rPr lang="en-US" sz="1200" dirty="0" err="1"/>
              <a:t>Servicios</a:t>
            </a:r>
            <a:r>
              <a:rPr lang="en-US" sz="1200" dirty="0"/>
              <a:t> </a:t>
            </a:r>
            <a:r>
              <a:rPr lang="en-US" sz="1200" dirty="0" err="1"/>
              <a:t>vocacionales</a:t>
            </a:r>
            <a:r>
              <a:rPr lang="en-US" sz="120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dirty="0"/>
              <a:t>Evaluaciones de trabajo, desarrollo, colocación, entrenamiento y apoyos continuos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781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7172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Resalte lo siguiente para admitir el contenido de la diapositiva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papel clave es apoyar a las personas atendidas para recuperar su lugar en las comunidades, participar en actividades principales y aprovechar las oportunidades de crecimiento junto con todos los demás.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Apoyar a una persona para que se una y sea un miembro activo de su liga local de bolos, a diferencia de una salida grupal para bolos que forma parte de un programa de tratamiento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Dr. David 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experto internacional en inclusión social, recomienda una combinación de dos enfoques bien conocidos en esta área.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comunitario basado en activos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Vinculación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asertiva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(Best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Best, D., Irving, J., Collinson, B., et al. (2016). Recovery networks and community connections: Identifying connection needs and community linkage opportunities in early recovery populations.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Alcoholism Treatment Quarterly, 35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:1, 2-15, DOI: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10.1080/07347324.2016.1256718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7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sz="1200" dirty="0"/>
              <a:t>La inclusión social es una estrategia para abordar las circunstancias que excluyeron al individuo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Shookner, M and Social Inclusion Reference Group Atlantic Region (2002). An Inclusion Lens: Workbook for Looking at Social and Economic Exclusion and Inclusion. http://www.oaith.ca/assets/files/Publications/inclusion_lens.pdf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1647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Resalte</a:t>
            </a:r>
            <a:r>
              <a:rPr lang="en-US" dirty="0"/>
              <a:t> lo </a:t>
            </a:r>
            <a:r>
              <a:rPr lang="en-US" dirty="0" err="1"/>
              <a:t>siguiente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aseline="0" dirty="0"/>
              <a:t>La necesidad de centrarse en condiciones de vida difíciles y / o desiguales nos permite ver el "panorama general" para las personas a las que servimos</a:t>
            </a:r>
            <a:r>
              <a:rPr lang="en-US" sz="1200" baseline="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aseline="0" dirty="0"/>
              <a:t>La identificación de tales desafíos permite que tanto el personal como las personas atendidas los aborden de manera proactiva.</a:t>
            </a:r>
            <a:endParaRPr lang="en-US" sz="1200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aseline="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aseline="0" dirty="0"/>
              <a:t>Los desafíos son parte del paisaje que un individuo tendrá que navegar en su recuperación.</a:t>
            </a:r>
            <a:endParaRPr lang="en-US" sz="1200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1825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recuperación está fuertemente vinculada a la inclusión social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 evidencia consistente que muestra que las vías de recuperación son iniciadas y mejoradas por las redes sociales positivas y los cambios subyacentes en la identidad social que se asocian con la transición de grupos estigmatizados a grupos positivos y prosociales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(Best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2016).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También hay una creciente literatura que se centra en la participación de la comunidad como un ingrediente vital de los viajes de recuperación, con la participación en actividades recreativas, capacitación y empleo, voluntariado y ayuda mutua y otras actividades entre pares que se consideran componentes importantes de un Sistema de Atención Orientado a la Recuperación (ROSC)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(Buckingham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2017)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Referencias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Best, D., Irving, J., Collinson, B., et al. (2016). Recovery networks and community connections: Identifying connection needs and community linkage opportunities in early recovery populations.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Alcoholism Treatment Quarterly, 35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:1, 2-15, DOI: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10.1080/07347324.2016.1256718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Buckingham, S.A. &amp; Best, D. (2017). </a:t>
            </a:r>
            <a:r>
              <a:rPr lang="en-US" sz="12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Addiction, Behavioral Change and Social Identity: The path to resilience and recovery.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Taylor &amp; Francis Kindle </a:t>
            </a:r>
            <a:r>
              <a:rPr lang="en-US" sz="12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Edition.bid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448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diapositiva trata de establecer el escenario del cambio de paradigma de un modelo médico que se centra en los síntomas a un enfoque centrado en la persona.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Declarar que estas cuatro dimensiones apoyan los principios y valores y se introducirán en las siguientes diapositivas y se desglosarán en los próximos módulos.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 a los participantes que a continuación, discutirá la recuperación y su papel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08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Al completar la diapositiva, resalte lo siguiente</a:t>
            </a:r>
            <a:r>
              <a:rPr lang="en-US" dirty="0"/>
              <a:t>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Transformar servicios y sistemas crea un espacio para las personas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El espacio se crea aprendiendo de las personas y priorizando la salud conductual en el lugar de trabajo.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95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Enfatizar que la práctica orientada a la recuperación y la prestación de servicios se basan en asociaciones mutuamente respetuosas y colaborativas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 que apoyar la recuperación de otra persona requiere reflexión y conciencia de la propia cultura, valores, creencias y salud mental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Enfatizar que las relaciones terapéuticas de alta calidad requieren una reflexión crítica continua y un aprendizaje continuo.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3631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0" dirty="0"/>
              <a:t>Discutir la perspectiva de mirar a la comunidad a través de los ojos de aquellos que usan los servicios</a:t>
            </a:r>
            <a:r>
              <a:rPr lang="en-US" b="0" baseline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Iriss</a:t>
            </a:r>
            <a:r>
              <a:rPr lang="en-US" b="0" baseline="0" dirty="0"/>
              <a:t> (2012).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an assets approach for positive mental health and well-being.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https://www.iriss.org.uk/resources/reports/using-assets-approach-positive-mental-health-and-well-being.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8121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 el mapeo de activos de recuperación y haga la conexión de que parte de la colaboración es el conocimiento de los servicios dentro de la comunidad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Haga la conexión de que parte de la promoción es saber dónde están las brechas en los servicios y a quién llegar para comenzar a cerrar esa brecha.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66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/>
              <a:t>EN LA SIGUIENTE SECCIÓN VAMOS A EXPLORAR CÓMO 
SE PONE EN PRÁCTICA EL PRINCIPIO BÁSICO DE APOYAR LA INCLUSIÓN SOCIAL Y LA PROMOCIÓN</a:t>
            </a:r>
            <a:r>
              <a:rPr lang="en-US" sz="1200" b="1" i="0" baseline="0" dirty="0"/>
              <a:t>.</a:t>
            </a:r>
            <a:endParaRPr lang="en-US" sz="1200" b="1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4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/>
              <a:t>EN ESTA SIGUIENTE SECCIÓN VAMOS A EXPLORAR
EL PRINCIPIO BÁSICO DE APOYAR LA INCLUSIÓN SOCIAL Y LA PROMOCIÓN</a:t>
            </a:r>
            <a:r>
              <a:rPr lang="en-US" sz="1200" b="1" i="1" baseline="0" dirty="0"/>
              <a:t>.</a:t>
            </a:r>
            <a:endParaRPr lang="en-US" sz="1200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66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Revise el contenido con viñetas y recuerde a los participantes lo siguiente</a:t>
            </a:r>
            <a:r>
              <a:rPr lang="en-US" sz="1200" dirty="0"/>
              <a:t>: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La inclusión social y la promoción requieren asociaciones de colaboración para abordar las disparidades</a:t>
            </a:r>
            <a:r>
              <a:rPr lang="en-US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El conocimiento de los derechos humanos y legales ayuda a las personas a las que servimos a obtener acceso a los servicios</a:t>
            </a:r>
            <a:r>
              <a:rPr lang="en-US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La discusión de los objetivos impulsará la identificación de recursos para abordar necesidades únicas</a:t>
            </a:r>
            <a:r>
              <a:rPr lang="en-US" sz="1200" dirty="0"/>
              <a:t>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44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/>
              <a:t>La inclusión social y la promoción requieren</a:t>
            </a:r>
            <a:r>
              <a:rPr lang="en-US" sz="120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	</a:t>
            </a:r>
            <a:r>
              <a:rPr lang="en-US" sz="1200" dirty="0" err="1"/>
              <a:t>Respeto</a:t>
            </a:r>
            <a:r>
              <a:rPr lang="en-US" sz="1200" dirty="0"/>
              <a:t>
	</a:t>
            </a:r>
            <a:r>
              <a:rPr lang="en-US" sz="1200" dirty="0" err="1"/>
              <a:t>Asociación</a:t>
            </a:r>
            <a:r>
              <a:rPr lang="en-US" sz="1200" dirty="0"/>
              <a:t>
</a:t>
            </a:r>
            <a:r>
              <a:rPr lang="en-US" sz="1600" dirty="0"/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361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juzgar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 el impacto de la cultura, los valores, las experiencias de vida, los roles y el poder en las interacciones y relaciones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Reducir el estigma dentro de la agencia y la comunidad mediante el uso de un lenguaje centrado en la persona
</a:t>
            </a:r>
            <a:r>
              <a:rPr lang="es-ES" sz="1200" b="0" dirty="0">
                <a:latin typeface="Calibri" panose="020F0502020204030204" pitchFamily="34" charset="0"/>
                <a:cs typeface="Calibri" panose="020F0502020204030204" pitchFamily="34" charset="0"/>
              </a:rPr>
              <a:t>La diversidad es fundamental para abordar el estigma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Crear una cultura y un lenguaje de esperanza para fomentar un sentido de pertenencia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una variedad de prácticas colaborativas y técnicas de comunicación
Conocer los elementos fundamentales de la construcción de confianza y cómo aplicarlos para desarrollar relaciones terapéuticas colaborativas</a:t>
            </a:r>
            <a:r>
              <a:rPr lang="es-E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Comprender la relevancia de las etapas de cambio para alinear la práctica con la etapa motivacional de una persona y la disposición para seguir adelante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 for Recovery-Oriented Practice 2015)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Commission of Canada (2015). Recovery Guidelines Ottawa, 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3387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Enfatizar que la promoción y la inclusión social comienzan con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Reconocimiento de la red de apoyo
Ofrecer servicios de soporte de recuperación
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Ayudar 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 asociaciones colaborativas, mutuamente confiables y respetuosas con los usuarios del servicio, sus familias y cuidadores es fundamental para la práctica orientada a la recuperación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atención orientada a la recuperación respeta al individuo como socio en todas las decisiones que afectan su salud conductual y enfatiza la importancia de la autonomía, la autodeterminación y la autogestión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5158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Revisar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</a:t>
            </a:r>
            <a:r>
              <a:rPr lang="en-US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dominios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b="0" baseline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 a los participantes a pensar en grupos y servicios comunitarios para cada dominio y enumere los elementos que pueden faltar en cada dominio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Anime a los participantes a "pensar fuera de la caja" e identificar servicios como prácticas alternativas, yoga, nutrición, etc.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domicilio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Recovery</a:t>
            </a: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</a:t>
            </a: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</a:t>
            </a: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fortalecerá la colaboración, ayudará con la promoción y apoyará la autonomía personal y la autodeterminación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PUEDE SER UN FOLLETO
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1915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/>
              <a:t>EN LA SIGUIENTE SECCIÓN VAMOS A EXPLORAR PREGUNTAS PARA LA REFLEXIÓN CON RESPECTO A
EL PRINCIPIO BÁSICO DE APOYAR LA INCLUSIÓN SOCIAL Y LA PROMOCIÓN</a:t>
            </a:r>
            <a:r>
              <a:rPr lang="en-US" sz="1200" b="1" i="1" baseline="0" dirty="0"/>
              <a:t>.</a:t>
            </a:r>
            <a:endParaRPr lang="en-US" sz="1200" b="1" i="1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90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reflexivas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Anime a los participantes a reflexionar sobre las preguntas cuando regresen a sus tareas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678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sz="12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Revise que el </a:t>
            </a:r>
            <a:r>
              <a:rPr lang="en-US" sz="1200" kern="12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acrónimo</a:t>
            </a:r>
            <a:r>
              <a:rPr lang="en-US" sz="12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CONECTAR to ESPERANZA</a:t>
            </a:r>
            <a:r>
              <a:rPr lang="en-US" sz="1200" kern="1200" baseline="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12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nos</a:t>
            </a:r>
            <a:r>
              <a:rPr lang="en-US" sz="12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12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anclan</a:t>
            </a:r>
            <a:r>
              <a:rPr lang="en-US" sz="12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el </a:t>
            </a:r>
            <a:r>
              <a:rPr lang="es-ES" sz="1200" b="1" kern="1200" baseline="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APOYO A LA INCLUSIÓN SOCIAL Y LA PROMOCIÓN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 that the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principios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12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essential components that reflect the beliefs and attitudes about a recovery-oriented system of care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sz="12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prácticas 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la forma en que estos principios "cobran vida" para facilitar un sistema de atención orientado a la recuperación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s-ES" sz="12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Participar en la recuperación personal mediante la comprensión de la narrativa de recuperación personal en el proceso de tratamiento y dentro de la comunidad
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sz="1200" kern="12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Resalte</a:t>
            </a:r>
            <a:r>
              <a:rPr lang="en-US" sz="12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los </a:t>
            </a:r>
            <a:r>
              <a:rPr lang="en-US" sz="1200" kern="12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siguientes</a:t>
            </a:r>
            <a:r>
              <a:rPr lang="en-US" sz="12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puntos: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US" sz="1200" kern="1200" dirty="0">
              <a:solidFill>
                <a:srgbClr val="40404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 que la recuperación es un proceso que necesita ser alimentado por la esperanza, la expectativa y la realización real, así como por el coraje, el compromiso y el esfuerzo dedicado.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los servicios están alineados para apoyar a las personas que reciben servicios a tener control sobre su destino, definir y alcanzar sus objetivos, respetar sus derechos humanos y mantener su inclusión social y económica, se promueve la recuperación.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es-ES" sz="1200" b="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Participar en la recuperación personal mediante la comprensión de la narrativa de recuperación personal en el proceso de tratamiento y dentro de la comunidad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 que ayudar a las personas a identificar las fortalezas comienza el proceso de compromiso y ayuda a conectarse con su resiliencia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Enfatizar la importancia de la alineación entre principios y prácticas y el papel esencial que desempeñamos en la creación de un sistema de atención orientado a la recuperación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31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D929-9B8F-4EC4-AE41-75D449F469C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314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D929-9B8F-4EC4-AE41-75D449F469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="0" dirty="0"/>
              <a:t>Las personas en recuperación enfrentan varios desafíos en nuestra sociedad</a:t>
            </a:r>
            <a:r>
              <a:rPr lang="en-US" sz="1200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dirty="0"/>
              <a:t>Compartir los determinantes sociales de la salud</a:t>
            </a:r>
            <a:r>
              <a:rPr lang="en-US" sz="1200" b="0" dirty="0"/>
              <a:t>:</a:t>
            </a:r>
          </a:p>
          <a:p>
            <a:pPr lvl="1"/>
            <a:r>
              <a:rPr lang="en-US" sz="1200" dirty="0"/>
              <a:t>Vivienda
</a:t>
            </a:r>
            <a:r>
              <a:rPr lang="en-US" sz="1200" dirty="0" err="1"/>
              <a:t>Transporte</a:t>
            </a:r>
            <a:r>
              <a:rPr lang="en-US" sz="1200" dirty="0"/>
              <a:t>
</a:t>
            </a:r>
            <a:r>
              <a:rPr lang="en-US" sz="1200" dirty="0" err="1"/>
              <a:t>Educación</a:t>
            </a:r>
            <a:r>
              <a:rPr lang="en-US" sz="1200" dirty="0"/>
              <a:t>
</a:t>
            </a:r>
            <a:r>
              <a:rPr lang="en-US" sz="1200" dirty="0" err="1"/>
              <a:t>Empleo</a:t>
            </a:r>
            <a:r>
              <a:rPr lang="en-US" sz="1200" dirty="0"/>
              <a:t>
</a:t>
            </a:r>
            <a:r>
              <a:rPr lang="en-US" sz="1200" dirty="0" err="1"/>
              <a:t>Seguridad</a:t>
            </a:r>
            <a:r>
              <a:rPr lang="en-US" sz="1200" dirty="0"/>
              <a:t> de </a:t>
            </a:r>
            <a:r>
              <a:rPr lang="en-US" sz="1200" dirty="0" err="1"/>
              <a:t>ingresos</a:t>
            </a:r>
            <a:r>
              <a:rPr lang="en-US" sz="1200" dirty="0"/>
              <a:t>
</a:t>
            </a:r>
            <a:r>
              <a:rPr lang="en-US" sz="1200" dirty="0" err="1"/>
              <a:t>Atención</a:t>
            </a:r>
            <a:r>
              <a:rPr lang="en-US" sz="1200" dirty="0"/>
              <a:t> </a:t>
            </a:r>
            <a:r>
              <a:rPr lang="en-US" sz="1200" dirty="0" err="1"/>
              <a:t>médica</a:t>
            </a:r>
            <a:r>
              <a:rPr lang="en-US" sz="1200" dirty="0"/>
              <a:t> 
</a:t>
            </a:r>
            <a:r>
              <a:rPr lang="en-US" sz="1200" dirty="0" err="1"/>
              <a:t>Participación</a:t>
            </a:r>
            <a:r>
              <a:rPr lang="en-US" sz="1200" dirty="0"/>
              <a:t> </a:t>
            </a:r>
            <a:r>
              <a:rPr lang="en-US" sz="1200" dirty="0" err="1"/>
              <a:t>ciudadana</a:t>
            </a:r>
            <a:r>
              <a:rPr lang="en-US" sz="1200" dirty="0"/>
              <a:t>
</a:t>
            </a:r>
            <a:endParaRPr lang="en-US" sz="1200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dirty="0"/>
              <a:t>Compartir que podría haber un impacto negativo en la recuperación del individuo si no tiene igual acceso a los principales determinantes sociales de la salud</a:t>
            </a:r>
            <a:r>
              <a:rPr lang="en-US" sz="1200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79938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6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dirty="0"/>
              <a:t>La inclusión social garantiza oportunidades para que las personas a las que servimos se involucren con la comunidad y participen como miembros de la comunidad.</a:t>
            </a: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dirty="0"/>
              <a:t>Como proveedores, ayudamos a conectar a las personas a las que servimos con su comunidad y les ayudamos a acceder a sus necesidades básicas.</a:t>
            </a: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432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La inclusión social se trata de hacer que todos se sientan valorados e importantes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s-ES" sz="1200" dirty="0"/>
              <a:t>Las personas a las que servimos se enfrentan a la exclusión social a través del estigma y la discriminación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s-ES" sz="1200" dirty="0"/>
              <a:t>La inclusión social mejora la salud y el bienestar general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Magellan Healthcare webinar Social Inclusion and Recovery https://www.magellanhealthcare.com/documents/2020/05/6510.pdf/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481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
Enfatizar que la inclusión social ayuda al individuo a sentirse parte de la comunidad y no aislado de la comunidad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s-ES" dirty="0"/>
              <a:t>Recordar a los participantes que hemos entendido la exclusión social desde la perspectiva de la persona para facilitar de forma efectiva el acceso a servicios específicos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939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latin typeface="+mn-lt"/>
              </a:rPr>
              <a:t>EN ESTA SIGUIENTE SECCIÓN VAMOS A EXPLORAR LOS VALORES Y ACTITUDES QUE SON NECESARIOS PROMOVER
EL PRINCIPIO BÁSICO DE APOYAR LA INCLUSIÓN SOCIAL Y LA PROMOCIÓN</a:t>
            </a:r>
            <a:r>
              <a:rPr lang="en-US" sz="1200" b="1" i="1" baseline="0" dirty="0"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1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Defender el derecho de las personas que experimentan desafíos de salud conductual a participar en entornos comunitarios y sociales como ciudadanos plenos e iguales.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Todas las personas tienen derecho a participar en entornos comunitarios y sociales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Todos los individuos son vistos como ciudadanos plenos e iguales.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Aceptar y nutrir la contribución de apoyos naturales, conexiones comunitarias y oportunidades fuera de los servicios de salud conductual para apoyar la recuperación de una persona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b="0" dirty="0">
                <a:latin typeface="Calibri" panose="020F0502020204030204" pitchFamily="34" charset="0"/>
                <a:cs typeface="Calibri" panose="020F0502020204030204" pitchFamily="34" charset="0"/>
              </a:rPr>
              <a:t>La aceptación del individuo ayudará al individuo a sentirse visto y valorado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Esté dispuesto a desafiar las barreras a la inclusión social, fuera y dentro de su organización, y a abogar por la equidad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b="0" dirty="0">
                <a:latin typeface="Calibri" panose="020F0502020204030204" pitchFamily="34" charset="0"/>
                <a:cs typeface="Calibri" panose="020F0502020204030204" pitchFamily="34" charset="0"/>
              </a:rPr>
              <a:t>El reconocimiento de los desafíos y barreras y la adopción de medidas para garantizar que la persona tenga acceso a los servicios es clave para garantizar la inclusión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127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Recovery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0234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40234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Recovery management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Recovery management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Recovery management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4333162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Recovery management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Recovery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Recovery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86" y="6371614"/>
            <a:ext cx="681826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Recovery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31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86" y="6371614"/>
            <a:ext cx="681826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Recovery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Recovery management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Recovery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Recovery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0234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40234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Recovery management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325394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350471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Recovery 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Recovery management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Recovery management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199"/>
            <a:ext cx="11292840" cy="4291311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Recovery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5" r:id="rId2"/>
    <p:sldLayoutId id="2147483714" r:id="rId3"/>
    <p:sldLayoutId id="2147483743" r:id="rId4"/>
    <p:sldLayoutId id="2147483726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40" r:id="rId11"/>
    <p:sldLayoutId id="2147483741" r:id="rId12"/>
    <p:sldLayoutId id="2147483742" r:id="rId13"/>
    <p:sldLayoutId id="2147483739" r:id="rId14"/>
    <p:sldLayoutId id="2147483744" r:id="rId15"/>
    <p:sldLayoutId id="214748374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3C7A5A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1D82DD"/>
        </a:buClr>
        <a:buSzPct val="92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recoveryvoices.com/create-a-recovery-asset-and-resource-map%20,202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recoveryvoices.com/create-a-recovery-asset-and-resource-map%20,2022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s.org.uk/resources/reports/using-assets-approach-positive-mental-health-and-well-bei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gellanhealthcare.com/documents/2020/05/6510.pdf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ncapps.acl.gov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aith.ca/assets/files/Publications/inclusion_lens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125" y="850791"/>
            <a:ext cx="3335614" cy="4198288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Apoyo a la inclusión social y la promoción 
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125" y="5545331"/>
            <a:ext cx="3335614" cy="649222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2000" dirty="0" err="1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</a:t>
            </a:r>
            <a:r>
              <a:rPr lang="en-US" sz="20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
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5" y="479174"/>
            <a:ext cx="7578980" cy="58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BA8AB-8BEB-4DC8-A182-96594F15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9C00B-F1CD-4C05-B176-682CD495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0D912-9299-4D5C-8332-63C1F715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45" y="957714"/>
            <a:ext cx="11029616" cy="9883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Inclusión social Valores y actitudes
</a:t>
            </a:r>
            <a:endParaRPr lang="en-US" b="0" kern="12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544D0-0973-4646-B77A-4B247C167EEF}"/>
              </a:ext>
            </a:extLst>
          </p:cNvPr>
          <p:cNvSpPr txBox="1"/>
          <p:nvPr/>
        </p:nvSpPr>
        <p:spPr>
          <a:xfrm>
            <a:off x="5496233" y="6348877"/>
            <a:ext cx="5947428" cy="5151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r" defTabSz="457200">
              <a:spcBef>
                <a:spcPct val="200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Shookner, M and Social Inclusion Reference Group Atlantic Region (2002) </a:t>
            </a:r>
          </a:p>
        </p:txBody>
      </p:sp>
      <p:graphicFrame>
        <p:nvGraphicFramePr>
          <p:cNvPr id="12" name="TextBox 9">
            <a:extLst>
              <a:ext uri="{FF2B5EF4-FFF2-40B4-BE49-F238E27FC236}">
                <a16:creationId xmlns:a16="http://schemas.microsoft.com/office/drawing/2014/main" id="{A7148F87-FE3F-3263-6E2C-7BD3D8C12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503383"/>
              </p:ext>
            </p:extLst>
          </p:nvPr>
        </p:nvGraphicFramePr>
        <p:xfrm>
          <a:off x="1936688" y="2300556"/>
          <a:ext cx="7984329" cy="3693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199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F8585D-E077-40AC-A40A-6D253EA4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27973-1ECA-45EF-B4A4-AC281B78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86" y="63716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D73EF-368B-490E-8644-D7202F57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86" y="962823"/>
            <a:ext cx="11029616" cy="1013800"/>
          </a:xfrm>
        </p:spPr>
        <p:txBody>
          <a:bodyPr anchor="ctr">
            <a:norm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promoción de los valores fundamentales de la recuperación 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39A91CF-88C9-2200-E03C-C4C30DD13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29145"/>
              </p:ext>
            </p:extLst>
          </p:nvPr>
        </p:nvGraphicFramePr>
        <p:xfrm>
          <a:off x="1013723" y="2175528"/>
          <a:ext cx="10145056" cy="4248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606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2689FD-C62B-4BD1-84A6-8BCDC5AE2D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57200" y="530071"/>
            <a:ext cx="10761260" cy="527705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71A289E-67C7-45E6-9DCC-710651BE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5" y="2530412"/>
            <a:ext cx="11029615" cy="149750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Lo que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sabemos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5DEDC3-7441-4B69-9FFD-25B0D360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348" y="3749725"/>
            <a:ext cx="6189314" cy="1167796"/>
          </a:xfrm>
        </p:spPr>
        <p:txBody>
          <a:bodyPr>
            <a:normAutofit fontScale="77500" lnSpcReduction="20000"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Apoyo a la inclusión social y la promoción 
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7168F-DF42-4F8F-A19C-08C2884B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62335-C196-46F0-93FA-188A3488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>
                <a:solidFill>
                  <a:srgbClr val="155EA1">
                    <a:lumMod val="75000"/>
                    <a:lumOff val="25000"/>
                  </a:srgbClr>
                </a:solidFill>
              </a:rPr>
              <a:pPr/>
              <a:t>12</a:t>
            </a:fld>
            <a:endParaRPr lang="en-US" dirty="0">
              <a:solidFill>
                <a:srgbClr val="155EA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7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1193" y="1044084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conocimientos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necesaria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</a:p>
        </p:txBody>
      </p:sp>
      <p:pic>
        <p:nvPicPr>
          <p:cNvPr id="10" name="Picture 9" descr="Person with idea concept">
            <a:extLst>
              <a:ext uri="{FF2B5EF4-FFF2-40B4-BE49-F238E27FC236}">
                <a16:creationId xmlns:a16="http://schemas.microsoft.com/office/drawing/2014/main" id="{DF61E08F-D581-C63B-08C1-C8E9074C3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2" r="789"/>
          <a:stretch/>
        </p:blipFill>
        <p:spPr>
          <a:xfrm>
            <a:off x="581193" y="2682103"/>
            <a:ext cx="3831319" cy="284286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12525" y="2576009"/>
            <a:ext cx="6868688" cy="374905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 necesario comprender ciertos conceptos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poner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práctica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Apoyo a la inclusión social y la promoción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Saber aplicar la Lente de Inclusión
Reconocer el derecho universal a la inclusión
Comprender los conceptos de diversidad, inclusión, equidad y autonomía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7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2167" y="814367"/>
            <a:ext cx="11082984" cy="98833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conocimientos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necesaria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92167" y="2015351"/>
            <a:ext cx="11255706" cy="4195911"/>
          </a:xfrm>
        </p:spPr>
        <p:txBody>
          <a:bodyPr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Entender que la inclusión social es un determinante de la salud y el bienestar y saber hacer de esto un foco de práctica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Reconocer el impacto potencialmente negativo de las condiciones de vida deficientes y desiguales en la salud, la salud mental y la recuperación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Tener información actualizada sobre los servicios y recursos comunitarios para vivienda, educación, transporte, empleo y apoyo a los ingresos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Mantener el conocimiento de la legislación, instrumentos, protocolos y procedimientos vigentes que rigen los derechos humanos y legales de las personas</a:t>
            </a:r>
            <a:endParaRPr lang="en-US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62A70-4DB5-42D1-B551-5570FF354C41}"/>
              </a:ext>
            </a:extLst>
          </p:cNvPr>
          <p:cNvSpPr txBox="1"/>
          <p:nvPr/>
        </p:nvSpPr>
        <p:spPr>
          <a:xfrm>
            <a:off x="7173363" y="6384158"/>
            <a:ext cx="4574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Mental Health Commission of Canada, 2015</a:t>
            </a:r>
          </a:p>
        </p:txBody>
      </p:sp>
    </p:spTree>
    <p:extLst>
      <p:ext uri="{BB962C8B-B14F-4D97-AF65-F5344CB8AC3E}">
        <p14:creationId xmlns:p14="http://schemas.microsoft.com/office/powerpoint/2010/main" val="153381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1192" y="943532"/>
            <a:ext cx="11266681" cy="98833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conocimientos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necesaria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83804" y="2061539"/>
            <a:ext cx="9359387" cy="44705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Vaya más allá de las guías de recursos de la comunidad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750" lvl="1" indent="-285750"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Conozca a los proveedores comunitarios de vivienda, educación, transporte, empleo y apoyos de ingresos
Conozca al personal y visite la organización comunitaria para "ver de primera mano" lo que el individuo puede experimentar
Construir una asociación de colaboración para proporcionar una "cálida transferencia" a estos proveedores para garantizar un continuo de atención para el individuo
</a:t>
            </a:r>
            <a:r>
              <a:rPr lang="es-E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Establecer una "transferencia cálida" para iniciar el contacto cara a cara entre el individuo y el contacto de la organización de referencia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0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2" y="911521"/>
            <a:ext cx="11029616" cy="1013800"/>
          </a:xfrm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CÓMO ABOGAR POR EL ACCESO A LOS SERVICIOS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14" descr="SmartArt object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787220"/>
              </p:ext>
            </p:extLst>
          </p:nvPr>
        </p:nvGraphicFramePr>
        <p:xfrm>
          <a:off x="1782504" y="2082385"/>
          <a:ext cx="8180203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16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7A30CC-47FC-494E-BB4B-12E661DA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34C3B-055A-4522-A060-56730D57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CFE8D9-1034-47E7-9761-0BF022A4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55" y="993370"/>
            <a:ext cx="9664995" cy="988332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Las asociaciones comunitarias fomentan la inclusión social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C8FE4-8A5C-43FC-A695-4FE60D4143B9}"/>
              </a:ext>
            </a:extLst>
          </p:cNvPr>
          <p:cNvSpPr txBox="1"/>
          <p:nvPr/>
        </p:nvSpPr>
        <p:spPr>
          <a:xfrm>
            <a:off x="1130368" y="2404714"/>
            <a:ext cx="9664995" cy="403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Involucrarse con grupos sociales ofrece un sentido de </a:t>
            </a:r>
            <a:r>
              <a:rPr lang="es-ES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significado</a:t>
            </a:r>
            <a:r>
              <a:rPr lang="es-E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6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6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Motivar a las personas a involucrarse y hacerse amigas de otros miembros del grupo, proporciona una sensación de bienestar, propósito y </a:t>
            </a:r>
            <a:r>
              <a:rPr lang="es-ES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pertenencia</a:t>
            </a:r>
            <a:r>
              <a:rPr lang="en-US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Forjar conexiones con otros </a:t>
            </a:r>
            <a:r>
              <a:rPr lang="es-ES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esperanza</a:t>
            </a:r>
            <a:r>
              <a:rPr lang="es-E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sanación</a:t>
            </a:r>
            <a:r>
              <a:rPr lang="es-E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empoderamiento</a:t>
            </a:r>
            <a:r>
              <a:rPr lang="en-US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								  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(Buckingham et.al, 2017)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3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2BFCE-9B4B-479D-B47C-01AC035F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0A649-D344-40B0-B5B6-604C518A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FDAE3A-7133-40EC-B301-AE358B52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68" y="952638"/>
            <a:ext cx="11029616" cy="988332"/>
          </a:xfrm>
        </p:spPr>
        <p:txBody>
          <a:bodyPr anchor="b">
            <a:normAutofit fontScale="90000"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Impacto de la formación de asociaciones comunitarias colaborativas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CA19D9B-13CC-4BDB-9062-3C3AED3214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3364324"/>
              </p:ext>
            </p:extLst>
          </p:nvPr>
        </p:nvGraphicFramePr>
        <p:xfrm>
          <a:off x="2025878" y="2228003"/>
          <a:ext cx="8140246" cy="447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211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4B8FC-C8E5-43EF-91DD-9EFC5F82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52C9A-304C-42FE-BAEA-AD1C86EB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90F939-345D-4660-B979-605CD736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76645"/>
            <a:ext cx="11029616" cy="1013800"/>
          </a:xfrm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Soportes de red/Integración de la comunidad 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713A2-AED3-4496-AB29-796DADEF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008"/>
            <a:ext cx="6510723" cy="4648731"/>
          </a:xfrm>
        </p:spPr>
        <p:txBody>
          <a:bodyPr>
            <a:normAutofit fontScale="92500"/>
          </a:bodyPr>
          <a:lstStyle/>
          <a:p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Demuestra participación activa con referencias y recursos de la comunidad
Involucra a los miembros de la red de apoyo del individuo en su proceso de tratamiento y recuperación (familia, patrocinador, red de recuperación)
Promueve la inclusión con servicios tales como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Autoayuda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Actividades de salud no conductual
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Servicios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vocacionales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People working in office">
            <a:extLst>
              <a:ext uri="{FF2B5EF4-FFF2-40B4-BE49-F238E27FC236}">
                <a16:creationId xmlns:a16="http://schemas.microsoft.com/office/drawing/2014/main" id="{48E36BA0-C8A9-43B1-8067-C1CE20571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15" y="3723941"/>
            <a:ext cx="4088797" cy="28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2" y="914994"/>
            <a:ext cx="11029616" cy="1013800"/>
          </a:xfrm>
        </p:spPr>
        <p:txBody>
          <a:bodyPr/>
          <a:lstStyle/>
          <a:p>
            <a:r>
              <a:rPr lang="en-US" dirty="0" err="1">
                <a:solidFill>
                  <a:srgbClr val="FF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</a:t>
            </a:r>
            <a:r>
              <a:rPr lang="en-US" dirty="0">
                <a:solidFill>
                  <a:srgbClr val="FF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dirty="0" err="1">
                <a:solidFill>
                  <a:srgbClr val="FF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Esquema</a:t>
            </a:r>
            <a:r>
              <a:rPr lang="en-US" dirty="0">
                <a:solidFill>
                  <a:srgbClr val="FF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90CAD7-B82A-489C-AFA7-1BC5D072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73" y="2233161"/>
            <a:ext cx="11029615" cy="397534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515901"/>
              </p:ext>
            </p:extLst>
          </p:nvPr>
        </p:nvGraphicFramePr>
        <p:xfrm>
          <a:off x="440286" y="2089332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651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43" y="1023395"/>
            <a:ext cx="11098338" cy="8344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Abogando por el acceso a los recursos sociales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8143" y="2103539"/>
            <a:ext cx="7060341" cy="4201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E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ight"/>
              </a:rPr>
              <a:t>Al colaborar con organizaciones como parte de actividades de inclusión social, es útil proporcionar información y apoyo para que entiendan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venir Light"/>
              </a:rPr>
              <a:t>:</a:t>
            </a:r>
          </a:p>
          <a:p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habilidades del individuo que se une a ellos
Las áreas en las que el individuo puede requerir ayuda
Cómo podrían ayudar al individuo a adaptarse a su nuevo rol y entorno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6FA-5C4C-4ED3-90C4-8DB38BD9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23914"/>
            <a:ext cx="35686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pic>
        <p:nvPicPr>
          <p:cNvPr id="6" name="Content Placeholder 5" descr="women collaborating&#10;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14" y="2702064"/>
            <a:ext cx="3360567" cy="305892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4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1192" y="826785"/>
            <a:ext cx="11266681" cy="98833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inclusión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00809" y="2153671"/>
            <a:ext cx="9337777" cy="4195911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El término "lente de inclusión" es una forma de ver lo social y lo económico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exclusión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inclusión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La lente de inclusión proporciona herramientas y recursos para la </a:t>
            </a:r>
            <a:r>
              <a:rPr lang="es-ES" sz="2600" i="1" dirty="0">
                <a:latin typeface="Calibri" panose="020F0502020204030204" pitchFamily="34" charset="0"/>
                <a:cs typeface="Calibri" panose="020F0502020204030204" pitchFamily="34" charset="0"/>
              </a:rPr>
              <a:t>exclusión de la lucha social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reduciendo o eliminando las circunstancias y hábitos que conducen a (o han conducido) a la exclusión social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La exclusión social es la incapacidad de nuestra sociedad para mantener a todos los grupos e individuos al alcance de su pleno potencial y participar plenamente en la sociedad en términos de oportunidades, recursos, voz y respeto de los derechos.</a:t>
            </a:r>
            <a:endParaRPr lang="en-US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68723-7EF6-42BC-B16C-EA1F34DAFE26}"/>
              </a:ext>
            </a:extLst>
          </p:cNvPr>
          <p:cNvSpPr txBox="1"/>
          <p:nvPr/>
        </p:nvSpPr>
        <p:spPr>
          <a:xfrm>
            <a:off x="4116039" y="6349582"/>
            <a:ext cx="7623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Shookner, M and Social Inclusion Reference Group Atlantic Region (2002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583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C3EF80-B448-4AFB-83DA-3D5AB91C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B2A9B-C7BA-40D5-87F6-50D8AF4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89DBBA-DB35-45F4-BA91-DE042703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12" y="1000747"/>
            <a:ext cx="7364897" cy="1013800"/>
          </a:xfrm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camino hacia la inclusión social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184CDA-4DF1-42FB-8E3C-C77D1BFD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98" y="2014547"/>
            <a:ext cx="10228520" cy="3104707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identificación y presencia de desafíos </a:t>
            </a:r>
            <a:endParaRPr lang="en-US" sz="28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no significa que deba haber expectativas más bajas para esas personas</a:t>
            </a:r>
            <a:r>
              <a:rPr lang="en-US" sz="2600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24000" lvl="1" indent="0">
              <a:buNone/>
            </a:pP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s-ES" sz="2600" i="1" dirty="0">
                <a:latin typeface="Calibri" panose="020F0502020204030204" pitchFamily="34" charset="0"/>
                <a:cs typeface="Calibri" panose="020F0502020204030204" pitchFamily="34" charset="0"/>
              </a:rPr>
              <a:t>("¡Realmente no puedo esperar que se mantenga limpio y sobrio en 	ese ambiente!") </a:t>
            </a:r>
            <a:endParaRPr lang="en-US" sz="2600" i="1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no significa que cualquier condición deba usarse como una "excusa" para un revés, recaída o retorno de los síntomas</a:t>
            </a:r>
            <a:r>
              <a:rPr lang="en-US" sz="2600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8817" y="5119254"/>
            <a:ext cx="8619461" cy="15481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155EA1"/>
              </a:buClr>
              <a:buSzPct val="92000"/>
            </a:pPr>
            <a:r>
              <a:rPr lang="es-E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desafíos son parte del panorama de recuperación que un individuo tendrá que navegar
</a:t>
            </a:r>
            <a:endParaRPr lang="en-US" sz="2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86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71230"/>
            <a:ext cx="7892958" cy="817969"/>
          </a:xfrm>
        </p:spPr>
        <p:txBody>
          <a:bodyPr>
            <a:noAutofit/>
          </a:bodyPr>
          <a:lstStyle/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Beneficios de la inclusión social y de involucrarse con grupos sociales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14" descr="SmartArt object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665974"/>
              </p:ext>
            </p:extLst>
          </p:nvPr>
        </p:nvGraphicFramePr>
        <p:xfrm>
          <a:off x="2519918" y="2128062"/>
          <a:ext cx="7145078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663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8FE736-F0FD-4999-AE0C-8138EF4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CBD08-CBE0-4A85-9C8C-EE5B0560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041344"/>
            <a:ext cx="11029616" cy="9883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br>
              <a:rPr lang="en-US" sz="1500" b="0" u="none" kern="1200" cap="all" dirty="0">
                <a:effectLst/>
                <a:latin typeface="+mj-lt"/>
                <a:ea typeface="+mj-ea"/>
                <a:cs typeface="+mj-cs"/>
              </a:rPr>
            </a:br>
            <a:r>
              <a:rPr lang="es-ES" sz="3100" dirty="0">
                <a:latin typeface="Calibri" panose="020F0502020204030204" pitchFamily="34" charset="0"/>
                <a:cs typeface="Calibri" panose="020F0502020204030204" pitchFamily="34" charset="0"/>
              </a:rPr>
              <a:t>Transformación de servicios y sistemas</a:t>
            </a:r>
            <a:br>
              <a:rPr lang="es-ES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100" dirty="0">
                <a:latin typeface="Calibri" panose="020F0502020204030204" pitchFamily="34" charset="0"/>
                <a:cs typeface="Calibri" panose="020F0502020204030204" pitchFamily="34" charset="0"/>
              </a:rPr>
              <a:t>Iniciar, abogar y apoyar la inclusión social</a:t>
            </a:r>
            <a:br>
              <a:rPr lang="en-US" sz="2400" b="0" kern="1200" cap="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kern="12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A92A0-5417-4225-B0A2-C153015C753A}"/>
              </a:ext>
            </a:extLst>
          </p:cNvPr>
          <p:cNvSpPr txBox="1"/>
          <p:nvPr/>
        </p:nvSpPr>
        <p:spPr>
          <a:xfrm>
            <a:off x="1052623" y="2228003"/>
            <a:ext cx="3944679" cy="402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457200">
              <a:spcBef>
                <a:spcPct val="20000"/>
              </a:spcBef>
              <a:spcAft>
                <a:spcPts val="600"/>
              </a:spcAft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transformación de servicios y sistemas es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BAFD5F0-2562-4A33-92CD-6ACFF24003B6}"/>
              </a:ext>
            </a:extLst>
          </p:cNvPr>
          <p:cNvSpPr txBox="1">
            <a:spLocks/>
          </p:cNvSpPr>
          <p:nvPr/>
        </p:nvSpPr>
        <p:spPr>
          <a:xfrm>
            <a:off x="581191" y="3458089"/>
            <a:ext cx="5422392" cy="402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3C7A5A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D82DD"/>
              </a:buClr>
              <a:buSzPct val="92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3E8F191B-C2AE-49D1-80DF-327D8B088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448240"/>
              </p:ext>
            </p:extLst>
          </p:nvPr>
        </p:nvGraphicFramePr>
        <p:xfrm>
          <a:off x="5561097" y="2244434"/>
          <a:ext cx="5422392" cy="402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917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8FE736-F0FD-4999-AE0C-8138EF4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CBD08-CBE0-4A85-9C8C-EE5B0560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22" y="521327"/>
            <a:ext cx="10053908" cy="1519851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br>
              <a:rPr lang="en-US" sz="1500" b="0" u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500" b="0" u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100" dirty="0">
                <a:latin typeface="Calibri" panose="020F0502020204030204" pitchFamily="34" charset="0"/>
                <a:cs typeface="Calibri" panose="020F0502020204030204" pitchFamily="34" charset="0"/>
              </a:rPr>
              <a:t>Transformar servicios y sistemas para iniciar, abogar y apoyar La inclusión social está trabajando juntos</a:t>
            </a:r>
            <a:b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 descr="Person holding mouse">
            <a:extLst>
              <a:ext uri="{FF2B5EF4-FFF2-40B4-BE49-F238E27FC236}">
                <a16:creationId xmlns:a16="http://schemas.microsoft.com/office/drawing/2014/main" id="{F9348990-E657-4EFE-B0FB-68577D814B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1" y="2951571"/>
            <a:ext cx="2873129" cy="1885421"/>
          </a:xfr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BAFD5F0-2562-4A33-92CD-6ACFF24003B6}"/>
              </a:ext>
            </a:extLst>
          </p:cNvPr>
          <p:cNvSpPr txBox="1">
            <a:spLocks/>
          </p:cNvSpPr>
          <p:nvPr/>
        </p:nvSpPr>
        <p:spPr>
          <a:xfrm>
            <a:off x="581191" y="3458089"/>
            <a:ext cx="5422392" cy="402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3C7A5A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D82DD"/>
              </a:buClr>
              <a:buSzPct val="92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828E2-A1A8-4376-864E-9537D15924B3}"/>
              </a:ext>
            </a:extLst>
          </p:cNvPr>
          <p:cNvSpPr txBox="1"/>
          <p:nvPr/>
        </p:nvSpPr>
        <p:spPr>
          <a:xfrm>
            <a:off x="6266449" y="5285144"/>
            <a:ext cx="5344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Guideline for Recovery-Oriented Practice (2015)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71667E94-4A62-46D7-9E1B-F40C9519E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274058"/>
              </p:ext>
            </p:extLst>
          </p:nvPr>
        </p:nvGraphicFramePr>
        <p:xfrm>
          <a:off x="3379304" y="2108249"/>
          <a:ext cx="8231505" cy="414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F45D3EB-6AD9-48B8-A955-C81213CED43E}"/>
              </a:ext>
            </a:extLst>
          </p:cNvPr>
          <p:cNvSpPr txBox="1"/>
          <p:nvPr/>
        </p:nvSpPr>
        <p:spPr>
          <a:xfrm>
            <a:off x="6924774" y="6228361"/>
            <a:ext cx="49230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Guidelines for Recovery-Oriented Practice (2015)</a:t>
            </a:r>
            <a:endParaRPr lang="en-US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35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2BFCE-9B4B-479D-B47C-01AC035F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0A649-D344-40B0-B5B6-604C518A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7FEE2E-FAA1-403E-B35C-4CEC38189C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025" y="911053"/>
            <a:ext cx="11029950" cy="987425"/>
          </a:xfrm>
        </p:spPr>
        <p:txBody>
          <a:bodyPr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asociación comunitaria colaborativa, la defensa y la inclusión se cruzan con el mapeo de activos y recursos de recuperación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 descr="Business team brainstorming">
            <a:extLst>
              <a:ext uri="{FF2B5EF4-FFF2-40B4-BE49-F238E27FC236}">
                <a16:creationId xmlns:a16="http://schemas.microsoft.com/office/drawing/2014/main" id="{458A275A-AD85-48CD-A60B-A7E16F2FE7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885" y="2321785"/>
            <a:ext cx="4642009" cy="3444396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2C690B-BD88-45A9-9B4B-060AF0A23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21785"/>
            <a:ext cx="5429465" cy="3678822"/>
          </a:xfrm>
        </p:spPr>
        <p:txBody>
          <a:bodyPr anchor="t">
            <a:normAutofit fontScale="92500" lnSpcReduction="10000"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El objetivo de un </a:t>
            </a:r>
            <a:r>
              <a:rPr lang="es-ES" sz="2600" i="1" dirty="0">
                <a:latin typeface="Calibri" panose="020F0502020204030204" pitchFamily="34" charset="0"/>
                <a:cs typeface="Calibri" panose="020F0502020204030204" pitchFamily="34" charset="0"/>
              </a:rPr>
              <a:t>mapa de recursos y activos de recuperación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es a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Guiar a los defensores de la recuperación hacia soluciones
Proporcionar servicios de soporte de recuperación
Identificar las necesidades de recuperación y las brechas en los servicios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En la siguiente diapositiva hay un ejemplo de un mapa de activos de recuperación
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4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137" y="6524520"/>
            <a:ext cx="681826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775" y="995858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Usar un enfoque de activos para promover la salud conductual positiva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4443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Acciones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Determinar la disponibilidad de recursos
Identificar personas, grupos, redes, lugares físicos y bienes culturales
Mirar a través de los ojos de quienes utilizan los servicios
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Utilizar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Campeones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proyecto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4443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Promover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comunitario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Construye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conexiones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fuertes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Empoderar a las personas para que se autogestionen y tomen el control de su recuperación
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Promover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factores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protección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30683" y="6339854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-Anon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9195" y="5852228"/>
            <a:ext cx="9818443" cy="4924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s-ES" sz="2600" i="1" dirty="0">
                <a:latin typeface="Calibri" panose="020F0502020204030204" pitchFamily="34" charset="0"/>
                <a:cs typeface="Calibri" panose="020F0502020204030204" pitchFamily="34" charset="0"/>
              </a:rPr>
              <a:t>No sabes lo que necesitas hasta que sabes lo que ya tienes".</a:t>
            </a:r>
            <a:endParaRPr lang="en-US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29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E36C41-1520-4F33-8285-E89E74E267BD}"/>
              </a:ext>
            </a:extLst>
          </p:cNvPr>
          <p:cNvSpPr txBox="1"/>
          <p:nvPr/>
        </p:nvSpPr>
        <p:spPr>
          <a:xfrm>
            <a:off x="10107168" y="136594"/>
            <a:ext cx="1703250" cy="606913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 anchorCtr="0"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ES" sz="2000" cap="all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 hay brechas en cualquiera de los dominios, los grupos de defensa trabajarían con socios comunitarios para abordar la EM.
</a:t>
            </a:r>
            <a:endParaRPr lang="en-US" sz="2000" b="0" kern="1200" cap="all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ED4802C2-AB00-4972-9E0D-B5CCBCD4A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0"/>
            <a:ext cx="9998884" cy="6569264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11FB0-B9F5-410F-A511-092CA41B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32F8B-598C-400F-AE96-A3161A81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CA2C1-AF38-4DED-AAE5-0EEC65D353E2}"/>
              </a:ext>
            </a:extLst>
          </p:cNvPr>
          <p:cNvSpPr txBox="1"/>
          <p:nvPr/>
        </p:nvSpPr>
        <p:spPr>
          <a:xfrm>
            <a:off x="1442808" y="3623218"/>
            <a:ext cx="609452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C7606-674C-49D6-A0C1-33E9BCE01800}"/>
              </a:ext>
            </a:extLst>
          </p:cNvPr>
          <p:cNvSpPr txBox="1"/>
          <p:nvPr/>
        </p:nvSpPr>
        <p:spPr>
          <a:xfrm>
            <a:off x="2308110" y="6513215"/>
            <a:ext cx="7943239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400" b="0" kern="1200" cap="all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en-US" sz="1400" b="0" kern="1200" cap="all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https://www.recoveryvoices.com/create-a-recovery-asset-and-resource-map</a:t>
            </a:r>
            <a:r>
              <a:rPr lang="en-US" sz="1400" b="0" kern="1200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,2022</a:t>
            </a:r>
            <a:r>
              <a:rPr lang="en-US" sz="1400" b="0" kern="1200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5042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2689FD-C62B-4BD1-84A6-8BCDC5AE2D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57200" y="530071"/>
            <a:ext cx="10761260" cy="527705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71A289E-67C7-45E6-9DCC-710651BE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82" y="2454307"/>
            <a:ext cx="11029615" cy="1497507"/>
          </a:xfrm>
        </p:spPr>
        <p:txBody>
          <a:bodyPr/>
          <a:lstStyle/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Aplicación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 la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práctica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5DEDC3-7441-4B69-9FFD-25B0D360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482" y="3845284"/>
            <a:ext cx="5963011" cy="1167796"/>
          </a:xfrm>
        </p:spPr>
        <p:txBody>
          <a:bodyPr>
            <a:normAutofit fontScale="77500" lnSpcReduction="20000"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Apoyo a la inclusión social y la promoción 
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7168F-DF42-4F8F-A19C-08C2884B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62335-C196-46F0-93FA-188A3488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>
                <a:solidFill>
                  <a:srgbClr val="155EA1">
                    <a:lumMod val="75000"/>
                    <a:lumOff val="25000"/>
                  </a:srgbClr>
                </a:solidFill>
              </a:rPr>
              <a:pPr/>
              <a:t>29</a:t>
            </a:fld>
            <a:endParaRPr lang="en-US" dirty="0">
              <a:solidFill>
                <a:srgbClr val="155EA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5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2689FD-C62B-4BD1-84A6-8BCDC5AE2D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57200" y="530071"/>
            <a:ext cx="10761260" cy="527705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71A289E-67C7-45E6-9DCC-710651BE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40" y="2747231"/>
            <a:ext cx="11029616" cy="149750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Principio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básico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5DEDC3-7441-4B69-9FFD-25B0D360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559" y="3517300"/>
            <a:ext cx="6355814" cy="1167796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Apoyo a la inclusión social </a:t>
            </a:r>
          </a:p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y la promoción 
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7168F-DF42-4F8F-A19C-08C2884B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62335-C196-46F0-93FA-188A3488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>
                <a:solidFill>
                  <a:srgbClr val="155EA1">
                    <a:lumMod val="75000"/>
                    <a:lumOff val="25000"/>
                  </a:srgbClr>
                </a:solidFill>
              </a:rPr>
              <a:pPr/>
              <a:t>3</a:t>
            </a:fld>
            <a:endParaRPr lang="en-US" dirty="0">
              <a:solidFill>
                <a:srgbClr val="155EA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64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8CC77-0A73-412B-A24A-3CEC8854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BE829-F430-40CD-BE30-3E2C3B10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55A6A8-F4E0-456E-8E7F-F4C1213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156" y="1024541"/>
            <a:ext cx="6610207" cy="988332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Habilidades y comportamientos necesarios para la inclusión social y la defensa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01400C-7FBA-4117-AB55-7AF110BFB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156" y="2305280"/>
            <a:ext cx="5422390" cy="402344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Llamar la atención de manera proactiva sobre las disparidades y trabajar junto a personas con experiencia vivida y a través de asociaciones comunitarias para mitigar las disparidades
Utilizar el conocimiento de los derechos humanos y legales y las operaciones de los sistemas para desafiar la exclusión social
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1A0E0-BB74-4620-8324-052E1636B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8995" y="2203255"/>
            <a:ext cx="5422392" cy="4030277"/>
          </a:xfrm>
        </p:spPr>
        <p:txBody>
          <a:bodyPr>
            <a:noAutofit/>
          </a:bodyPr>
          <a:lstStyle/>
          <a:p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Iniciar la discusión de los objetivos de recuperación y hacer referencias a servicios y recursos que contribuyan 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Compromiso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significativo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Educación y oportunidades de empleo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ingresos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
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Estabilidad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vivienda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alimentaria 
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Salud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general 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bienestar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80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8CC77-0A73-412B-A24A-3CEC8854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BE829-F430-40CD-BE30-3E2C3B10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55A6A8-F4E0-456E-8E7F-F4C1213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7" y="763112"/>
            <a:ext cx="7912816" cy="988332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100" dirty="0">
                <a:latin typeface="Calibri" panose="020F0502020204030204" pitchFamily="34" charset="0"/>
                <a:cs typeface="Calibri" panose="020F0502020204030204" pitchFamily="34" charset="0"/>
              </a:rPr>
              <a:t>Habilidades y comportamientos necesarios para la inclusión social y la defensa</a:t>
            </a:r>
            <a:endParaRPr lang="en-US" sz="3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1A0E0-BB74-4620-8324-052E1636B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9228" y="2232650"/>
            <a:ext cx="8593172" cy="4023443"/>
          </a:xfrm>
        </p:spPr>
        <p:txBody>
          <a:bodyPr>
            <a:normAutofit fontScale="92500" lnSpcReduction="10000"/>
          </a:bodyPr>
          <a:lstStyle/>
          <a:p>
            <a:pPr marL="151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Crear servicios culturalmente seguros y receptivos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Desarrollar relaciones de trabajo con organizaciones comunitarias, correccionales y servicios de libertad condicional y libertad condicional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Ayudar a las personas a conectarse con un médico de familia o un equipo de salud comunitario para abordar las necesidades generales de salud continuas y las afecciones médicas concurrentes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81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8CC77-0A73-412B-A24A-3CEC8854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BE829-F430-40CD-BE30-3E2C3B10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55A6A8-F4E0-456E-8E7F-F4C1213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934309"/>
            <a:ext cx="8920715" cy="988332"/>
          </a:xfrm>
        </p:spPr>
        <p:txBody>
          <a:bodyPr>
            <a:normAutofit fontScale="90000"/>
          </a:bodyPr>
          <a:lstStyle/>
          <a:p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Abogar por apoyar la inclusión social Por
</a:t>
            </a:r>
            <a:endParaRPr lang="en-US" sz="3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5CBEE34E-1ED5-4E12-92ED-56DF2E3C5C1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3355576"/>
              </p:ext>
            </p:extLst>
          </p:nvPr>
        </p:nvGraphicFramePr>
        <p:xfrm>
          <a:off x="4665700" y="2215960"/>
          <a:ext cx="6743035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Hands holding each other's wrists and interlinked to form a circle">
            <a:extLst>
              <a:ext uri="{FF2B5EF4-FFF2-40B4-BE49-F238E27FC236}">
                <a16:creationId xmlns:a16="http://schemas.microsoft.com/office/drawing/2014/main" id="{FEE6C88D-FD0E-4DDF-9D00-783C4E2E6C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747667" y="2806405"/>
            <a:ext cx="3331250" cy="3030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571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FE770-F73E-4999-9B0B-46E07C30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26681-9B91-4EA4-B423-C7469FF2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86" y="63716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7A076D-6232-47F6-AF39-B9B3E890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86" y="702156"/>
            <a:ext cx="11029616" cy="1013800"/>
          </a:xfrm>
        </p:spPr>
        <p:txBody>
          <a:bodyPr anchor="b">
            <a:normAutofit/>
          </a:bodyPr>
          <a:lstStyle/>
          <a:p>
            <a:r>
              <a:rPr lang="es-ES">
                <a:latin typeface="Calibri" panose="020F0502020204030204" pitchFamily="34" charset="0"/>
                <a:cs typeface="Calibri" panose="020F0502020204030204" pitchFamily="34" charset="0"/>
              </a:rPr>
              <a:t>Otras formas de abogar por la inclusión social 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96964D1-B461-4562-B8F8-839D20B94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605449"/>
              </p:ext>
            </p:extLst>
          </p:nvPr>
        </p:nvGraphicFramePr>
        <p:xfrm>
          <a:off x="581192" y="2180496"/>
          <a:ext cx="11029615" cy="397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619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A3FD1A-C227-46B6-AB81-40CCD3CB12E3}"/>
              </a:ext>
            </a:extLst>
          </p:cNvPr>
          <p:cNvSpPr txBox="1"/>
          <p:nvPr/>
        </p:nvSpPr>
        <p:spPr>
          <a:xfrm>
            <a:off x="10058400" y="1246910"/>
            <a:ext cx="2133599" cy="5058197"/>
          </a:xfrm>
          <a:prstGeom prst="rect">
            <a:avLst/>
          </a:prstGeom>
          <a:solidFill>
            <a:srgbClr val="465359"/>
          </a:solidFill>
        </p:spPr>
        <p:txBody>
          <a:bodyPr vert="horz" lIns="91440" tIns="0" rIns="91440" bIns="0" rtlCol="0" anchor="t">
            <a:normAutofit/>
          </a:bodyPr>
          <a:lstStyle/>
          <a:p>
            <a:pPr marR="0" algn="ctr" defTabSz="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defTabSz="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Revise los dominios y cree su propio mapa de recursos de recuperación.</a:t>
            </a:r>
          </a:p>
          <a:p>
            <a:pPr marR="0" algn="ctr" defTabSz="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
Piense en los grupos y servicios de la comunidad para cada dominio y los elementos que pueden faltar en cada dominio</a:t>
            </a:r>
            <a:r>
              <a:rPr lang="en-US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200" kern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E36C41-1520-4F33-8285-E89E74E267BD}"/>
              </a:ext>
            </a:extLst>
          </p:cNvPr>
          <p:cNvSpPr txBox="1"/>
          <p:nvPr/>
        </p:nvSpPr>
        <p:spPr>
          <a:xfrm>
            <a:off x="9941442" y="219643"/>
            <a:ext cx="2250557" cy="78827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 anchorCtr="0">
            <a:normAutofit fontScale="25000" lnSpcReduction="20000"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n-US" sz="9600" cap="all" dirty="0">
              <a:solidFill>
                <a:prstClr val="white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9600" cap="all" dirty="0" err="1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Actividad</a:t>
            </a:r>
            <a:r>
              <a:rPr lang="en-US" sz="2800" cap="all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
</a:t>
            </a:r>
            <a:endParaRPr lang="en-US" sz="2400" b="0" kern="1200" cap="all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ED4802C2-AB00-4972-9E0D-B5CCBCD4A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40"/>
            <a:ext cx="10058399" cy="6527675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11FB0-B9F5-410F-A511-092CA41B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488" y="6492875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32F8B-598C-400F-AE96-A3161A81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34</a:t>
            </a:fld>
            <a:endParaRPr lang="en-US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CA2C1-AF38-4DED-AAE5-0EEC65D353E2}"/>
              </a:ext>
            </a:extLst>
          </p:cNvPr>
          <p:cNvSpPr txBox="1"/>
          <p:nvPr/>
        </p:nvSpPr>
        <p:spPr>
          <a:xfrm>
            <a:off x="1442808" y="3623218"/>
            <a:ext cx="609452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C7606-674C-49D6-A0C1-33E9BCE01800}"/>
              </a:ext>
            </a:extLst>
          </p:cNvPr>
          <p:cNvSpPr txBox="1"/>
          <p:nvPr/>
        </p:nvSpPr>
        <p:spPr>
          <a:xfrm>
            <a:off x="2860559" y="6544522"/>
            <a:ext cx="837761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600" b="0" kern="1200" cap="all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en-US" sz="1600" b="0" kern="1200" cap="all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https://www.recoveryvoices.com/create-a-recovery-asset-and-resource-map</a:t>
            </a:r>
            <a:r>
              <a:rPr lang="en-US" sz="1600" b="0" kern="1200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,2022</a:t>
            </a:r>
            <a:r>
              <a:rPr lang="en-US" sz="1600" b="0" kern="1200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4627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2689FD-C62B-4BD1-84A6-8BCDC5AE2D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57200" y="530071"/>
            <a:ext cx="10761260" cy="527705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71A289E-67C7-45E6-9DCC-710651BE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22" y="2680246"/>
            <a:ext cx="11029615" cy="1497507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 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reflexión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5DEDC3-7441-4B69-9FFD-25B0D360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090" y="3536648"/>
            <a:ext cx="5723915" cy="1167796"/>
          </a:xfrm>
        </p:spPr>
        <p:txBody>
          <a:bodyPr>
            <a:normAutofit fontScale="77500" lnSpcReduction="20000"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Apoyo a la inclusión social y la promoción 
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7168F-DF42-4F8F-A19C-08C2884B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62335-C196-46F0-93FA-188A3488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>
                <a:solidFill>
                  <a:srgbClr val="155EA1">
                    <a:lumMod val="75000"/>
                    <a:lumOff val="25000"/>
                  </a:srgbClr>
                </a:solidFill>
              </a:rPr>
              <a:pPr/>
              <a:t>35</a:t>
            </a:fld>
            <a:endParaRPr lang="en-US" dirty="0">
              <a:solidFill>
                <a:srgbClr val="155EA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30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2B8B63-820C-4F4B-9D8C-FA499201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60" y="3689911"/>
            <a:ext cx="11029616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Práctica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reflexiva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</a:p>
        </p:txBody>
      </p:sp>
      <p:pic>
        <p:nvPicPr>
          <p:cNvPr id="12" name="Picture Placeholder 11" descr="Men is writing ">
            <a:extLst>
              <a:ext uri="{FF2B5EF4-FFF2-40B4-BE49-F238E27FC236}">
                <a16:creationId xmlns:a16="http://schemas.microsoft.com/office/drawing/2014/main" id="{29E16458-0C9B-4162-8A08-7C0E3BE746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17" y="601351"/>
            <a:ext cx="11290859" cy="252743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58F096-46A3-4EB4-950C-04CC7361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059" y="3695527"/>
            <a:ext cx="11029617" cy="3245099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favor, reflexione sobre las siguientes preguntas y escriba sus respuestas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Proveedor</a:t>
            </a: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directos</a:t>
            </a: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¿Cómo promueven los planes de apoyo y las actividades de servicio la inclusión de la red de apoyo existente de una persona, las conexiones sociales y las oportunidades de participación en la comunidad?
</a:t>
            </a:r>
            <a:r>
              <a:rPr lang="en-US" sz="18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¿Cómo se apoya a los funcionarios para que sean asociados activos en alianzas de base amplia que aboguen por la adopción de medidas sobre los determinantes sociales de la salud y el bienestar y aborden la discriminación? 
</a:t>
            </a:r>
            <a:r>
              <a:rPr lang="en-US" sz="18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Administrativo</a:t>
            </a: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¿Cómo modelar una cultura de servicio positiva que promueva la inclusión de las personas con experiencia vivida y sus familias en todos los niveles?
</a:t>
            </a:r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6713B-0B38-4782-9999-9C937C7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BD5CD-FE0A-435A-88F4-C8597945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94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8FE736-F0FD-4999-AE0C-8138EF4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CBD08-CBE0-4A85-9C8C-EE5B0560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22096"/>
            <a:ext cx="11029616" cy="988332"/>
          </a:xfrm>
        </p:spPr>
        <p:txBody>
          <a:bodyPr anchor="ctr"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Conéctese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esperanza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9270C0-B646-4EF4-860D-2A5EB41633CE}"/>
              </a:ext>
            </a:extLst>
          </p:cNvPr>
          <p:cNvSpPr/>
          <p:nvPr/>
        </p:nvSpPr>
        <p:spPr>
          <a:xfrm>
            <a:off x="6003583" y="2194339"/>
            <a:ext cx="45719" cy="431078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D6808A3-3BCF-4671-8122-D712E4AA3121}"/>
              </a:ext>
            </a:extLst>
          </p:cNvPr>
          <p:cNvGraphicFramePr/>
          <p:nvPr/>
        </p:nvGraphicFramePr>
        <p:xfrm>
          <a:off x="8531820" y="0"/>
          <a:ext cx="2789798" cy="284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A5E05470-98BC-4572-A2E5-E0F022705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075" y="2227263"/>
            <a:ext cx="5422900" cy="40243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PRÁCTICAS </a:t>
            </a:r>
            <a:endParaRPr lang="en-US" sz="2200" b="1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s-ES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onrar las diferencias y las diversas necesidades de cada individuo atendido</a:t>
            </a:r>
            <a:r>
              <a:rPr lang="es-ES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O</a:t>
            </a: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frecer diversas oportunidades y recursos que apoyen el viaje de recuperación</a:t>
            </a:r>
            <a:r>
              <a:rPr lang="es-ES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P</a:t>
            </a: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roporcionar un entorno para fomentar el control personal</a:t>
            </a:r>
            <a:r>
              <a:rPr lang="es-ES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E</a:t>
            </a:r>
            <a:r>
              <a:rPr lang="es-E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ngranar en la recuperación personal mediante la comprensión de la narrativa de recuperación personal en el proceso de tratamiento y dentro de la comunidad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BE22E33-2468-4B3C-B431-7E45A5BED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5" y="2227263"/>
            <a:ext cx="5422900" cy="4024312"/>
          </a:xfrm>
        </p:spPr>
        <p:txBody>
          <a:bodyPr numCol="1" spcCol="540000" anchor="t">
            <a:normAutofit fontScale="92500" lnSpcReduction="2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PRINCIPIOS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cultura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un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idioma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y una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esperanza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frecer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una gama de servicios integral y holística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juzgar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
N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avegar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diversas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necesidades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n-US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compromisas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olaborar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relaciones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prácticar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reflexiva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n-US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ransformar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servicios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68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C15472-AA68-6020-DB22-F39ED719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38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E9EDE-78EC-00FD-6BAC-967EE2D9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50EA5B-CF78-C4CF-3CF4-FC00C8D0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REFERENCIAS
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7D2DAA-8775-CE04-E13A-E1FC6738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49289"/>
            <a:ext cx="11029615" cy="4830300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Buckingham, S.A. &amp; Best, D. (2017).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Addiction, Behavioral Change and Social Identity: The path to resilience and 	recovery.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Taylor &amp; Francis Kindle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Edition.bid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Iriss (2012). Using an assets approach for positive mental health and well-being.    	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https://www.iriss.org.uk/resources/reports/using-assets-approach-positive-mental-health-and-well-being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Magellan Healthcare webinar Social Inclusion and Recovery . 	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https://www.magellanhealthcare.com/documents/2020/05/6510.pdf/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Commission of Canada (2015). Recovery Guidelines Ottawa, ON.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68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C15472-AA68-6020-DB22-F39ED719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39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E9EDE-78EC-00FD-6BAC-967EE2D9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50EA5B-CF78-C4CF-3CF4-FC00C8D0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REFERENCIAS
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7D2DAA-8775-CE04-E13A-E1FC6738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49289"/>
            <a:ext cx="11029615" cy="48303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National Center on Advancing Person-Centered Practices and Systems (NCAPPS) (2020). 	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https://ncapps.acl.gov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National Center on Advancing Person-Centered Practices and Systems (NCAPPS) (2020). Stakeholder       	Engagement and Asset Mapping FAQs.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Shookner, M and Social Inclusion Reference Group Atlantic Region (2002). An Inclusion Lens: Workbook for Looking at Social and Economic Exclusion and Inclusion. 	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http://www.oaith.ca/assets/files/Publications/inclusion_lens.pdf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7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9765" y="907834"/>
            <a:ext cx="11161042" cy="988332"/>
          </a:xfrm>
        </p:spPr>
        <p:txBody>
          <a:bodyPr anchor="b">
            <a:normAutofit fontScale="90000"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¿Por qué centrarse en apoyar la inclusión social y la promoción?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20251" y="2105173"/>
            <a:ext cx="9958192" cy="1715265"/>
          </a:xfrm>
        </p:spPr>
        <p:txBody>
          <a:bodyPr anchor="t">
            <a:normAutofit/>
          </a:bodyPr>
          <a:lstStyle/>
          <a:p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Las personas que viven con problemas de consumo de sustancias y salud mental tienen derecho a acceder a las mismas oportunidades sociales, económicas, educativas y de empleo que todos los demás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7A2C4-BB06-4757-8553-13FBE5C4167D}"/>
              </a:ext>
            </a:extLst>
          </p:cNvPr>
          <p:cNvSpPr txBox="1"/>
          <p:nvPr/>
        </p:nvSpPr>
        <p:spPr>
          <a:xfrm>
            <a:off x="7487920" y="6423914"/>
            <a:ext cx="412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Mental Health Commission of Canada,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0251" y="3588210"/>
            <a:ext cx="10596197" cy="367177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06000" lvl="0" indent="-306000" defTabSz="457200">
              <a:spcBef>
                <a:spcPct val="20000"/>
              </a:spcBef>
              <a:spcAft>
                <a:spcPts val="600"/>
              </a:spcAft>
              <a:buClr>
                <a:srgbClr val="155EA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s-ES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promoción apoya la igualdad de acceso a</a:t>
            </a:r>
            <a:r>
              <a:rPr lang="en-US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30000" lvl="1" indent="-306000" defTabSz="457200">
              <a:lnSpc>
                <a:spcPct val="120000"/>
              </a:lnSpc>
              <a:buClr>
                <a:srgbClr val="3C7A5A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Vivienda
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Transporte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Educación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000" lvl="1" indent="-306000" defTabSz="457200">
              <a:lnSpc>
                <a:spcPct val="120000"/>
              </a:lnSpc>
              <a:buClr>
                <a:srgbClr val="3C7A5A"/>
              </a:buClr>
              <a:buSzPct val="11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000" lvl="1" indent="-306000" defTabSz="457200">
              <a:lnSpc>
                <a:spcPct val="120000"/>
              </a:lnSpc>
              <a:buClr>
                <a:srgbClr val="3C7A5A"/>
              </a:buClr>
              <a:buSzPct val="11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000" lvl="1" indent="-306000" defTabSz="457200">
              <a:lnSpc>
                <a:spcPct val="120000"/>
              </a:lnSpc>
              <a:buClr>
                <a:srgbClr val="3C7A5A"/>
              </a:buClr>
              <a:buSzPct val="11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000" lvl="1" indent="-306000" defTabSz="457200">
              <a:lnSpc>
                <a:spcPct val="120000"/>
              </a:lnSpc>
              <a:buClr>
                <a:srgbClr val="3C7A5A"/>
              </a:buClr>
              <a:buSzPct val="11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000" lvl="1" indent="-306000" defTabSz="457200">
              <a:lnSpc>
                <a:spcPct val="120000"/>
              </a:lnSpc>
              <a:buClr>
                <a:srgbClr val="3C7A5A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Empleo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
Income security</a:t>
            </a:r>
          </a:p>
          <a:p>
            <a:pPr marL="630000" lvl="1" indent="-306000" defTabSz="457200">
              <a:lnSpc>
                <a:spcPct val="120000"/>
              </a:lnSpc>
              <a:buClr>
                <a:srgbClr val="3C7A5A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
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ciudadana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79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5679660"/>
            <a:ext cx="9391524" cy="98833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¡GRACIAS!
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347200" y="5496932"/>
            <a:ext cx="1781086" cy="6768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1800" cap="all" dirty="0" err="1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  <a:r>
              <a:rPr lang="en-US" sz="18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
</a:t>
            </a:r>
          </a:p>
        </p:txBody>
      </p:sp>
      <p:pic>
        <p:nvPicPr>
          <p:cNvPr id="30" name="Picture Placeholder 29" descr="A group of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5CE3DE10-4CD6-45E2-8AAC-5106C325BA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" y="606425"/>
            <a:ext cx="11304588" cy="4487863"/>
          </a:xfrm>
        </p:spPr>
      </p:pic>
    </p:spTree>
    <p:extLst>
      <p:ext uri="{BB962C8B-B14F-4D97-AF65-F5344CB8AC3E}">
        <p14:creationId xmlns:p14="http://schemas.microsoft.com/office/powerpoint/2010/main" val="369451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1065" y="952143"/>
            <a:ext cx="11356808" cy="988332"/>
          </a:xfrm>
        </p:spPr>
        <p:txBody>
          <a:bodyPr anchor="b">
            <a:norm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¿Por qué centrarse en apoyar la inclusión social y la promoción? 
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91065" y="2201432"/>
            <a:ext cx="11255706" cy="4195911"/>
          </a:xfrm>
        </p:spPr>
        <p:txBody>
          <a:bodyPr anchor="t"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Fomentar la inclusión social significa garantizar que las personas tengan oportunidades para la participación activa de la comunidad y la participación ciudadana.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servicios de salud conductual orientados a la recuperación ayudan a las personas de varias maneras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Conéctese con sus comunidades de elección
Ayudar a mantener los soportes y redes naturales
Promover un enfoque en la inclusión social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Ejercer los derechos de ciudadanía
Acceder a los derechos a las necesidades básicas y a las fuentes de ingresos, como la seguridad social o la discapacidad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effectLst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5B7EE-E6AE-4496-8D16-10A376BF8C6B}"/>
              </a:ext>
            </a:extLst>
          </p:cNvPr>
          <p:cNvSpPr txBox="1"/>
          <p:nvPr/>
        </p:nvSpPr>
        <p:spPr>
          <a:xfrm>
            <a:off x="7487920" y="6423914"/>
            <a:ext cx="412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Mental Health Commission of Canada, 2015</a:t>
            </a:r>
          </a:p>
        </p:txBody>
      </p:sp>
    </p:spTree>
    <p:extLst>
      <p:ext uri="{BB962C8B-B14F-4D97-AF65-F5344CB8AC3E}">
        <p14:creationId xmlns:p14="http://schemas.microsoft.com/office/powerpoint/2010/main" val="15057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013646-4276-49F4-A931-669E8C10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E9198-32AF-4A06-9C3D-4F9F7141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A83AB0-E2A3-47E6-9E4E-84555456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86" y="929054"/>
            <a:ext cx="11029616" cy="1013800"/>
          </a:xfrm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inclusión social como estándar de atención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ECE8EE-CE40-4F8D-8EBE-194B6658F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21725"/>
            <a:ext cx="10391608" cy="4323318"/>
          </a:xfrm>
        </p:spPr>
        <p:txBody>
          <a:bodyPr>
            <a:normAutofit fontScale="92500"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inclusión social es el acto de hacer que todos los grupos de personas dentro de una sociedad se sientan valorados e importantes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factores de inclusión social son la clase social, la pobreza, la condición de minoría, el estado educativo, la discapacidad, la cultura y el idioma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Las personas que viven en recuperación experimentan exclusión social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 el proceso de recuperación, todavía existen grandes barreras y obstáculos para la inclusión social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inclusión social mejora la salud y el bienestar general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5B7EE-E6AE-4496-8D16-10A376BF8C6B}"/>
              </a:ext>
            </a:extLst>
          </p:cNvPr>
          <p:cNvSpPr txBox="1"/>
          <p:nvPr/>
        </p:nvSpPr>
        <p:spPr>
          <a:xfrm>
            <a:off x="7487920" y="6423914"/>
            <a:ext cx="412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Magellan Healthcare, 2020</a:t>
            </a:r>
          </a:p>
        </p:txBody>
      </p:sp>
    </p:spTree>
    <p:extLst>
      <p:ext uri="{BB962C8B-B14F-4D97-AF65-F5344CB8AC3E}">
        <p14:creationId xmlns:p14="http://schemas.microsoft.com/office/powerpoint/2010/main" val="136864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78289-0E31-454D-8B0B-19BDB48B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6419B-A233-4935-9E21-79F67E6C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C99A20-8B39-404D-945F-EB809548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87" y="1067203"/>
            <a:ext cx="11035791" cy="988332"/>
          </a:xfrm>
        </p:spPr>
        <p:txBody>
          <a:bodyPr anchor="b">
            <a:normAutofit fontScale="90000"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inclusión social y el papel que desempeña en el camino de recuperación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7196F4-06AA-4425-AFBF-F4773CBF0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0234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8B499-8A6F-42B0-8761-01FC0E97BFE1}"/>
              </a:ext>
            </a:extLst>
          </p:cNvPr>
          <p:cNvSpPr txBox="1"/>
          <p:nvPr/>
        </p:nvSpPr>
        <p:spPr>
          <a:xfrm>
            <a:off x="99874" y="238946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venir Light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A094D6A3-EF64-4AB2-9AF3-8EB1D6427A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3010186"/>
              </p:ext>
            </p:extLst>
          </p:nvPr>
        </p:nvGraphicFramePr>
        <p:xfrm>
          <a:off x="581193" y="2228003"/>
          <a:ext cx="11029616" cy="419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29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2689FD-C62B-4BD1-84A6-8BCDC5AE2D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57200" y="530071"/>
            <a:ext cx="10761260" cy="527705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71A289E-67C7-45E6-9DCC-710651BE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40" y="2680246"/>
            <a:ext cx="11029615" cy="1497507"/>
          </a:xfrm>
        </p:spPr>
        <p:txBody>
          <a:bodyPr/>
          <a:lstStyle/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Valores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actitudes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5DEDC3-7441-4B69-9FFD-25B0D360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940" y="3626748"/>
            <a:ext cx="6268336" cy="1167796"/>
          </a:xfrm>
        </p:spPr>
        <p:txBody>
          <a:bodyPr>
            <a:normAutofit fontScale="77500" lnSpcReduction="20000"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Apoyo a la inclusión social y la promoción 
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7168F-DF42-4F8F-A19C-08C2884B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62335-C196-46F0-93FA-188A3488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>
                <a:solidFill>
                  <a:srgbClr val="155EA1">
                    <a:lumMod val="75000"/>
                    <a:lumOff val="25000"/>
                  </a:srgbClr>
                </a:solidFill>
              </a:rPr>
              <a:pPr/>
              <a:t>8</a:t>
            </a:fld>
            <a:endParaRPr lang="en-US" dirty="0">
              <a:solidFill>
                <a:srgbClr val="155EA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7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CC31F-A10F-45C8-8A71-EF79A476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F90B5-C4A5-40B2-87D3-102C1809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administración</a:t>
            </a:r>
            <a:r>
              <a:rPr lang="en-US" dirty="0"/>
              <a:t> de la </a:t>
            </a:r>
            <a:r>
              <a:rPr lang="en-US" dirty="0" err="1"/>
              <a:t>recuperación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83E45C-A47F-43D4-B707-F1740EBF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91" y="1074117"/>
            <a:ext cx="10940217" cy="988332"/>
          </a:xfrm>
        </p:spPr>
        <p:txBody>
          <a:bodyPr anchor="b">
            <a:norm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Inclusión social Valores y actitudes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246708C-C7D7-4490-B0D4-24EBFCB102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9536298"/>
              </p:ext>
            </p:extLst>
          </p:nvPr>
        </p:nvGraphicFramePr>
        <p:xfrm>
          <a:off x="3860801" y="2149517"/>
          <a:ext cx="7727116" cy="436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E9430809-2497-4BA0-8D62-99044A73D4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 rot="20619058">
            <a:off x="563560" y="3080809"/>
            <a:ext cx="2831811" cy="18866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587049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155EA1"/>
      </a:accent1>
      <a:accent2>
        <a:srgbClr val="649E40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31816</TotalTime>
  <Words>5702</Words>
  <Application>Microsoft Office PowerPoint</Application>
  <PresentationFormat>Widescreen</PresentationFormat>
  <Paragraphs>536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Courier New</vt:lpstr>
      <vt:lpstr>Gill Sans MT</vt:lpstr>
      <vt:lpstr>Symbol</vt:lpstr>
      <vt:lpstr>Times New Roman</vt:lpstr>
      <vt:lpstr>Wingdings</vt:lpstr>
      <vt:lpstr>Wingdings 2</vt:lpstr>
      <vt:lpstr>DividendVTI</vt:lpstr>
      <vt:lpstr>Apoyo a la inclusión social y la promoción 
</vt:lpstr>
      <vt:lpstr>Módulo 7 Esquema
</vt:lpstr>
      <vt:lpstr>Principio básico
</vt:lpstr>
      <vt:lpstr>¿Por qué centrarse en apoyar la inclusión social y la promoción?
</vt:lpstr>
      <vt:lpstr>¿Por qué centrarse en apoyar la inclusión social y la promoción? 
</vt:lpstr>
      <vt:lpstr>La inclusión social como estándar de atención
</vt:lpstr>
      <vt:lpstr>la inclusión social y el papel que desempeña en el camino de recuperación
</vt:lpstr>
      <vt:lpstr>Valores y actitudes
</vt:lpstr>
      <vt:lpstr>Inclusión social Valores y actitudes
</vt:lpstr>
      <vt:lpstr>Inclusión social Valores y actitudes
</vt:lpstr>
      <vt:lpstr>promoción de los valores fundamentales de la recuperación 
</vt:lpstr>
      <vt:lpstr>Lo que sabemos
</vt:lpstr>
      <vt:lpstr>Base de conocimientos necesaria
</vt:lpstr>
      <vt:lpstr>Base de conocimientos necesaria
</vt:lpstr>
      <vt:lpstr>Base de conocimientos necesaria
</vt:lpstr>
      <vt:lpstr>CÓMO ABOGAR POR EL ACCESO A LOS SERVICIOS
</vt:lpstr>
      <vt:lpstr>Las asociaciones comunitarias fomentan la inclusión social
</vt:lpstr>
      <vt:lpstr>Impacto de la formación de asociaciones comunitarias colaborativas
</vt:lpstr>
      <vt:lpstr>Soportes de red/Integración de la comunidad 
</vt:lpstr>
      <vt:lpstr>Abogando por el acceso a los recursos sociales
</vt:lpstr>
      <vt:lpstr>La lente de inclusión
</vt:lpstr>
      <vt:lpstr>El camino hacia la inclusión social
</vt:lpstr>
      <vt:lpstr>  Beneficios de la inclusión social y de involucrarse con grupos sociales    </vt:lpstr>
      <vt:lpstr> Transformación de servicios y sistemas Iniciar, abogar y apoyar la inclusión social </vt:lpstr>
      <vt:lpstr>    Transformar servicios y sistemas para iniciar, abogar y apoyar La inclusión social está trabajando juntos </vt:lpstr>
      <vt:lpstr>La asociación comunitaria colaborativa, la defensa y la inclusión se cruzan con el mapeo de activos y recursos de recuperación
</vt:lpstr>
      <vt:lpstr>Usar un enfoque de activos para promover la salud conductual positiva
</vt:lpstr>
      <vt:lpstr>PowerPoint Presentation</vt:lpstr>
      <vt:lpstr>Aplicación a la práctica
</vt:lpstr>
      <vt:lpstr>Habilidades y comportamientos necesarios para la inclusión social y la defensa
</vt:lpstr>
      <vt:lpstr> Habilidades y comportamientos necesarios para la inclusión social y la defensa</vt:lpstr>
      <vt:lpstr> Abogar por apoyar la inclusión social Por
</vt:lpstr>
      <vt:lpstr>Otras formas de abogar por la inclusión social 
</vt:lpstr>
      <vt:lpstr>PowerPoint Presentation</vt:lpstr>
      <vt:lpstr>Preguntas para la reflexión
</vt:lpstr>
      <vt:lpstr>Práctica reflexiva
</vt:lpstr>
      <vt:lpstr>Conéctese a la esperanza
</vt:lpstr>
      <vt:lpstr>REFERENCIAS
</vt:lpstr>
      <vt:lpstr>REFERENCIAS
</vt:lpstr>
      <vt:lpstr>¡GRACIAS!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a course</dc:title>
  <dc:creator>Pamela Waters</dc:creator>
  <cp:lastModifiedBy>Castro, Sofia</cp:lastModifiedBy>
  <cp:revision>202</cp:revision>
  <dcterms:created xsi:type="dcterms:W3CDTF">2022-01-14T13:39:16Z</dcterms:created>
  <dcterms:modified xsi:type="dcterms:W3CDTF">2022-10-18T13:18:17Z</dcterms:modified>
</cp:coreProperties>
</file>