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1"/>
  </p:sldMasterIdLst>
  <p:notesMasterIdLst>
    <p:notesMasterId r:id="rId47"/>
  </p:notesMasterIdLst>
  <p:handoutMasterIdLst>
    <p:handoutMasterId r:id="rId48"/>
  </p:handoutMasterIdLst>
  <p:sldIdLst>
    <p:sldId id="256" r:id="rId2"/>
    <p:sldId id="384" r:id="rId3"/>
    <p:sldId id="386" r:id="rId4"/>
    <p:sldId id="387" r:id="rId5"/>
    <p:sldId id="388" r:id="rId6"/>
    <p:sldId id="330" r:id="rId7"/>
    <p:sldId id="390" r:id="rId8"/>
    <p:sldId id="392" r:id="rId9"/>
    <p:sldId id="410" r:id="rId10"/>
    <p:sldId id="411" r:id="rId11"/>
    <p:sldId id="398" r:id="rId12"/>
    <p:sldId id="400" r:id="rId13"/>
    <p:sldId id="412" r:id="rId14"/>
    <p:sldId id="414" r:id="rId15"/>
    <p:sldId id="413" r:id="rId16"/>
    <p:sldId id="432" r:id="rId17"/>
    <p:sldId id="430" r:id="rId18"/>
    <p:sldId id="433" r:id="rId19"/>
    <p:sldId id="417" r:id="rId20"/>
    <p:sldId id="434" r:id="rId21"/>
    <p:sldId id="380" r:id="rId22"/>
    <p:sldId id="333" r:id="rId23"/>
    <p:sldId id="395" r:id="rId24"/>
    <p:sldId id="438" r:id="rId25"/>
    <p:sldId id="439" r:id="rId26"/>
    <p:sldId id="312" r:id="rId27"/>
    <p:sldId id="327" r:id="rId28"/>
    <p:sldId id="328" r:id="rId29"/>
    <p:sldId id="403" r:id="rId30"/>
    <p:sldId id="396" r:id="rId31"/>
    <p:sldId id="440" r:id="rId32"/>
    <p:sldId id="376" r:id="rId33"/>
    <p:sldId id="379" r:id="rId34"/>
    <p:sldId id="441" r:id="rId35"/>
    <p:sldId id="443" r:id="rId36"/>
    <p:sldId id="407" r:id="rId37"/>
    <p:sldId id="424" r:id="rId38"/>
    <p:sldId id="444" r:id="rId39"/>
    <p:sldId id="431" r:id="rId40"/>
    <p:sldId id="435" r:id="rId41"/>
    <p:sldId id="402" r:id="rId42"/>
    <p:sldId id="445" r:id="rId43"/>
    <p:sldId id="449" r:id="rId44"/>
    <p:sldId id="448" r:id="rId45"/>
    <p:sldId id="44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 id="3" name="Max Pearson" initials="MP" lastIdx="11" clrIdx="2">
    <p:extLst>
      <p:ext uri="{19B8F6BF-5375-455C-9EA6-DF929625EA0E}">
        <p15:presenceInfo xmlns:p15="http://schemas.microsoft.com/office/powerpoint/2012/main" userId="S-1-5-21-4288281022-31498697-789100518-1142" providerId="AD"/>
      </p:ext>
    </p:extLst>
  </p:cmAuthor>
  <p:cmAuthor id="4" name="Jenenne Valentino-Bottaro" initials="JVB" lastIdx="2" clrIdx="3">
    <p:extLst>
      <p:ext uri="{19B8F6BF-5375-455C-9EA6-DF929625EA0E}">
        <p15:presenceInfo xmlns:p15="http://schemas.microsoft.com/office/powerpoint/2012/main" userId="394595079de459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20" autoAdjust="0"/>
    <p:restoredTop sz="65955" autoAdjust="0"/>
  </p:normalViewPr>
  <p:slideViewPr>
    <p:cSldViewPr snapToGrid="0">
      <p:cViewPr varScale="1">
        <p:scale>
          <a:sx n="75" d="100"/>
          <a:sy n="75" d="100"/>
        </p:scale>
        <p:origin x="2340" y="66"/>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notesViewPr>
    <p:cSldViewPr snapToGrid="0">
      <p:cViewPr varScale="1">
        <p:scale>
          <a:sx n="100" d="100"/>
          <a:sy n="100" d="100"/>
        </p:scale>
        <p:origin x="174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diagrams/_rels/data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07F19-1F50-4B42-A7A0-278DF9D25BB1}" type="doc">
      <dgm:prSet loTypeId="urn:microsoft.com/office/officeart/2016/7/layout/BasicLinearProcessNumbered#1" loCatId="process" qsTypeId="urn:microsoft.com/office/officeart/2005/8/quickstyle/simple1" qsCatId="simple" csTypeId="urn:microsoft.com/office/officeart/2005/8/colors/accent1_2" csCatId="accent1" phldr="1"/>
      <dgm:spPr/>
      <dgm:t>
        <a:bodyPr/>
        <a:lstStyle/>
        <a:p>
          <a:endParaRPr lang="en-US"/>
        </a:p>
      </dgm:t>
    </dgm:pt>
    <dgm:pt modelId="{2EE95FC5-CD6B-4A50-9262-DC414E16C3EA}">
      <dgm:prSet custT="1"/>
      <dgm:spPr/>
      <dgm:t>
        <a:bodyPr lIns="288000"/>
        <a:lstStyle/>
        <a:p>
          <a:r>
            <a:rPr lang="en-US" sz="1900" dirty="0" err="1">
              <a:solidFill>
                <a:schemeClr val="accent1">
                  <a:lumMod val="75000"/>
                </a:schemeClr>
              </a:solidFill>
              <a:latin typeface="Calibri" panose="020F0502020204030204" pitchFamily="34" charset="0"/>
              <a:cs typeface="Calibri" panose="020F0502020204030204" pitchFamily="34" charset="0"/>
            </a:rPr>
            <a:t>Objetivo</a:t>
          </a:r>
          <a:r>
            <a:rPr lang="en-US" sz="1900" dirty="0">
              <a:solidFill>
                <a:schemeClr val="accent1">
                  <a:lumMod val="75000"/>
                </a:schemeClr>
              </a:solidFill>
              <a:latin typeface="Calibri" panose="020F0502020204030204" pitchFamily="34" charset="0"/>
              <a:cs typeface="Calibri" panose="020F0502020204030204" pitchFamily="34" charset="0"/>
            </a:rPr>
            <a:t> de </a:t>
          </a:r>
          <a:r>
            <a:rPr lang="en-US" sz="1900" dirty="0" err="1">
              <a:solidFill>
                <a:schemeClr val="accent1">
                  <a:lumMod val="75000"/>
                </a:schemeClr>
              </a:solidFill>
              <a:latin typeface="Calibri" panose="020F0502020204030204" pitchFamily="34" charset="0"/>
              <a:cs typeface="Calibri" panose="020F0502020204030204" pitchFamily="34" charset="0"/>
            </a:rPr>
            <a:t>aprendizaje</a:t>
          </a:r>
          <a:r>
            <a:rPr lang="en-US" sz="1900" dirty="0">
              <a:solidFill>
                <a:schemeClr val="accent1">
                  <a:lumMod val="75000"/>
                </a:schemeClr>
              </a:solidFill>
              <a:latin typeface="Calibri" panose="020F0502020204030204" pitchFamily="34" charset="0"/>
              <a:cs typeface="Calibri" panose="020F0502020204030204" pitchFamily="34" charset="0"/>
            </a:rPr>
            <a:t> 1 </a:t>
          </a:r>
          <a:br>
            <a:rPr lang="en-US" sz="2000" dirty="0">
              <a:solidFill>
                <a:schemeClr val="accent1">
                  <a:lumMod val="75000"/>
                </a:schemeClr>
              </a:solidFill>
              <a:latin typeface="Calibri" panose="020F0502020204030204" pitchFamily="34" charset="0"/>
              <a:cs typeface="Calibri" panose="020F0502020204030204" pitchFamily="34" charset="0"/>
            </a:rPr>
          </a:br>
          <a:r>
            <a:rPr lang="es-ES" sz="1400" dirty="0">
              <a:solidFill>
                <a:schemeClr val="tx1"/>
              </a:solidFill>
              <a:latin typeface="Calibri" panose="020F0502020204030204" pitchFamily="34" charset="0"/>
              <a:cs typeface="Calibri" panose="020F0502020204030204" pitchFamily="34" charset="0"/>
            </a:rPr>
            <a:t>Conocer y aplicar el enfoque basado en las fortalezas</a:t>
          </a:r>
          <a:endParaRPr lang="en-US" sz="1400" b="0" dirty="0">
            <a:solidFill>
              <a:schemeClr val="tx1"/>
            </a:solidFill>
            <a:latin typeface="Calibri" panose="020F0502020204030204" pitchFamily="34" charset="0"/>
            <a:cs typeface="Calibri" panose="020F0502020204030204" pitchFamily="34" charset="0"/>
          </a:endParaRPr>
        </a:p>
      </dgm:t>
    </dgm:pt>
    <dgm:pt modelId="{75374347-884B-4721-8CFF-DF080F5B1C79}" type="parTrans" cxnId="{B3F19EC2-A372-4EC3-BFE0-C62FFDFE3DF6}">
      <dgm:prSet/>
      <dgm:spPr/>
      <dgm:t>
        <a:bodyPr/>
        <a:lstStyle/>
        <a:p>
          <a:endParaRPr lang="en-US"/>
        </a:p>
      </dgm:t>
    </dgm:pt>
    <dgm:pt modelId="{C99EBBB1-E916-471C-83C9-ABE85B42AC26}" type="sibTrans" cxnId="{B3F19EC2-A372-4EC3-BFE0-C62FFDFE3DF6}">
      <dgm:prSet phldrT="1" phldr="0"/>
      <dgm:spPr/>
      <dgm:t>
        <a:bodyPr/>
        <a:lstStyle/>
        <a:p>
          <a:r>
            <a:rPr lang="en-US"/>
            <a:t>1</a:t>
          </a:r>
          <a:endParaRPr lang="en-US" dirty="0"/>
        </a:p>
      </dgm:t>
    </dgm:pt>
    <dgm:pt modelId="{22625139-F93A-4F3F-A7AA-4923A01AEDF3}">
      <dgm:prSet custT="1"/>
      <dgm:spPr/>
      <dgm:t>
        <a:bodyPr lIns="288000"/>
        <a:lstStyle/>
        <a:p>
          <a:r>
            <a:rPr lang="en-US" sz="1900" dirty="0" err="1">
              <a:solidFill>
                <a:schemeClr val="accent1">
                  <a:lumMod val="75000"/>
                </a:schemeClr>
              </a:solidFill>
              <a:latin typeface="Calibri" panose="020F0502020204030204" pitchFamily="34" charset="0"/>
              <a:cs typeface="Calibri" panose="020F0502020204030204" pitchFamily="34" charset="0"/>
            </a:rPr>
            <a:t>Objetivo</a:t>
          </a:r>
          <a:r>
            <a:rPr lang="en-US" sz="1900" dirty="0">
              <a:solidFill>
                <a:schemeClr val="accent1">
                  <a:lumMod val="75000"/>
                </a:schemeClr>
              </a:solidFill>
              <a:latin typeface="Calibri" panose="020F0502020204030204" pitchFamily="34" charset="0"/>
              <a:cs typeface="Calibri" panose="020F0502020204030204" pitchFamily="34" charset="0"/>
            </a:rPr>
            <a:t> de </a:t>
          </a:r>
          <a:r>
            <a:rPr lang="en-US" sz="1900" dirty="0" err="1">
              <a:solidFill>
                <a:schemeClr val="accent1">
                  <a:lumMod val="75000"/>
                </a:schemeClr>
              </a:solidFill>
              <a:latin typeface="Calibri" panose="020F0502020204030204" pitchFamily="34" charset="0"/>
              <a:cs typeface="Calibri" panose="020F0502020204030204" pitchFamily="34" charset="0"/>
            </a:rPr>
            <a:t>aprendizaje</a:t>
          </a:r>
          <a:r>
            <a:rPr lang="en-US" sz="1900" dirty="0">
              <a:solidFill>
                <a:schemeClr val="accent1">
                  <a:lumMod val="75000"/>
                </a:schemeClr>
              </a:solidFill>
              <a:latin typeface="Calibri" panose="020F0502020204030204" pitchFamily="34" charset="0"/>
              <a:cs typeface="Calibri" panose="020F0502020204030204" pitchFamily="34" charset="0"/>
            </a:rPr>
            <a:t> 3</a:t>
          </a:r>
          <a:br>
            <a:rPr lang="en-US" sz="1900" dirty="0">
              <a:solidFill>
                <a:schemeClr val="accent1">
                  <a:lumMod val="75000"/>
                </a:schemeClr>
              </a:solidFill>
              <a:latin typeface="Calibri" panose="020F0502020204030204" pitchFamily="34" charset="0"/>
              <a:cs typeface="Calibri" panose="020F0502020204030204" pitchFamily="34" charset="0"/>
            </a:rPr>
          </a:br>
          <a:r>
            <a:rPr lang="es-ES" sz="1400" dirty="0">
              <a:solidFill>
                <a:schemeClr val="tx1"/>
              </a:solidFill>
              <a:latin typeface="Calibri" panose="020F0502020204030204" pitchFamily="34" charset="0"/>
              <a:cs typeface="Calibri" panose="020F0502020204030204" pitchFamily="34" charset="0"/>
            </a:rPr>
            <a:t>Aprender habilidades y estrategias para promover la responsabilidad personal en la recuperación</a:t>
          </a:r>
          <a:endParaRPr lang="en-US" sz="1400" dirty="0">
            <a:solidFill>
              <a:schemeClr val="tx1"/>
            </a:solidFill>
            <a:latin typeface="Calibri" panose="020F0502020204030204" pitchFamily="34" charset="0"/>
            <a:cs typeface="Calibri" panose="020F0502020204030204" pitchFamily="34" charset="0"/>
          </a:endParaRPr>
        </a:p>
      </dgm:t>
    </dgm:pt>
    <dgm:pt modelId="{F549A0EB-6BE9-4749-8336-B02A279AE302}" type="parTrans" cxnId="{FC7721F0-429B-4CE7-BE98-C2F3C41FE9C7}">
      <dgm:prSet/>
      <dgm:spPr/>
      <dgm:t>
        <a:bodyPr/>
        <a:lstStyle/>
        <a:p>
          <a:endParaRPr lang="en-US"/>
        </a:p>
      </dgm:t>
    </dgm:pt>
    <dgm:pt modelId="{A8E2FA08-4DD4-4654-A85D-9A99162D6201}" type="sibTrans" cxnId="{FC7721F0-429B-4CE7-BE98-C2F3C41FE9C7}">
      <dgm:prSet phldrT="3" phldr="0"/>
      <dgm:spPr/>
      <dgm:t>
        <a:bodyPr/>
        <a:lstStyle/>
        <a:p>
          <a:r>
            <a:rPr lang="en-US"/>
            <a:t>3</a:t>
          </a:r>
          <a:endParaRPr lang="en-US" dirty="0"/>
        </a:p>
      </dgm:t>
    </dgm:pt>
    <dgm:pt modelId="{140952D0-0E1D-4F48-9F16-53581487CFA0}">
      <dgm:prSet custT="1"/>
      <dgm:spPr/>
      <dgm:t>
        <a:bodyPr lIns="288000"/>
        <a:lstStyle/>
        <a:p>
          <a:r>
            <a:rPr lang="en-US" sz="1900" dirty="0" err="1">
              <a:solidFill>
                <a:schemeClr val="accent1">
                  <a:lumMod val="75000"/>
                </a:schemeClr>
              </a:solidFill>
              <a:latin typeface="Calibri" panose="020F0502020204030204" pitchFamily="34" charset="0"/>
              <a:cs typeface="Calibri" panose="020F0502020204030204" pitchFamily="34" charset="0"/>
            </a:rPr>
            <a:t>Objetivo</a:t>
          </a:r>
          <a:r>
            <a:rPr lang="en-US" sz="1900" dirty="0">
              <a:solidFill>
                <a:schemeClr val="accent1">
                  <a:lumMod val="75000"/>
                </a:schemeClr>
              </a:solidFill>
              <a:latin typeface="Calibri" panose="020F0502020204030204" pitchFamily="34" charset="0"/>
              <a:cs typeface="Calibri" panose="020F0502020204030204" pitchFamily="34" charset="0"/>
            </a:rPr>
            <a:t> de </a:t>
          </a:r>
          <a:r>
            <a:rPr lang="en-US" sz="1900" dirty="0" err="1">
              <a:solidFill>
                <a:schemeClr val="accent1">
                  <a:lumMod val="75000"/>
                </a:schemeClr>
              </a:solidFill>
              <a:latin typeface="Calibri" panose="020F0502020204030204" pitchFamily="34" charset="0"/>
              <a:cs typeface="Calibri" panose="020F0502020204030204" pitchFamily="34" charset="0"/>
            </a:rPr>
            <a:t>aprendizaje</a:t>
          </a:r>
          <a:r>
            <a:rPr lang="en-US" sz="1900" dirty="0">
              <a:solidFill>
                <a:schemeClr val="accent1">
                  <a:lumMod val="75000"/>
                </a:schemeClr>
              </a:solidFill>
              <a:latin typeface="Calibri" panose="020F0502020204030204" pitchFamily="34" charset="0"/>
              <a:cs typeface="Calibri" panose="020F0502020204030204" pitchFamily="34" charset="0"/>
            </a:rPr>
            <a:t> 4</a:t>
          </a:r>
          <a:br>
            <a:rPr lang="en-US" sz="1900" dirty="0">
              <a:solidFill>
                <a:schemeClr val="accent1">
                  <a:lumMod val="75000"/>
                </a:schemeClr>
              </a:solidFill>
              <a:latin typeface="Calibri" panose="020F0502020204030204" pitchFamily="34" charset="0"/>
              <a:cs typeface="Calibri" panose="020F0502020204030204" pitchFamily="34" charset="0"/>
            </a:rPr>
          </a:br>
          <a:r>
            <a:rPr lang="es-ES" sz="1400" dirty="0">
              <a:solidFill>
                <a:schemeClr val="tx1"/>
              </a:solidFill>
              <a:latin typeface="Calibri" panose="020F0502020204030204" pitchFamily="34" charset="0"/>
              <a:cs typeface="Calibri" panose="020F0502020204030204" pitchFamily="34" charset="0"/>
            </a:rPr>
            <a:t>Describir cómo el enfoque en las fortalezas y la responsabilidad personal afecta el proceso de recuperación</a:t>
          </a:r>
          <a:br>
            <a:rPr lang="en-US" sz="1800" dirty="0">
              <a:latin typeface="Calibri" panose="020F0502020204030204" pitchFamily="34" charset="0"/>
              <a:cs typeface="Calibri" panose="020F0502020204030204" pitchFamily="34" charset="0"/>
            </a:rPr>
          </a:br>
          <a:endParaRPr lang="en-US" sz="1800" dirty="0">
            <a:latin typeface="Calibri" panose="020F0502020204030204" pitchFamily="34" charset="0"/>
            <a:cs typeface="Calibri" panose="020F0502020204030204" pitchFamily="34" charset="0"/>
          </a:endParaRPr>
        </a:p>
      </dgm:t>
    </dgm:pt>
    <dgm:pt modelId="{790C446F-6917-41E7-BE01-7AFE2676D505}" type="parTrans" cxnId="{B07163E8-ADEC-492A-8F07-7E5786AB23AE}">
      <dgm:prSet/>
      <dgm:spPr/>
      <dgm:t>
        <a:bodyPr/>
        <a:lstStyle/>
        <a:p>
          <a:endParaRPr lang="en-US"/>
        </a:p>
      </dgm:t>
    </dgm:pt>
    <dgm:pt modelId="{2804F27C-9BA9-4D07-AB02-74BE7DFA2C0E}" type="sibTrans" cxnId="{B07163E8-ADEC-492A-8F07-7E5786AB23AE}">
      <dgm:prSet phldrT="4" phldr="0"/>
      <dgm:spPr/>
      <dgm:t>
        <a:bodyPr/>
        <a:lstStyle/>
        <a:p>
          <a:r>
            <a:rPr lang="en-US"/>
            <a:t>4</a:t>
          </a:r>
          <a:endParaRPr lang="en-US" dirty="0"/>
        </a:p>
      </dgm:t>
    </dgm:pt>
    <dgm:pt modelId="{752A7BD7-592A-4828-A160-1B898C5EFA73}">
      <dgm:prSet custT="1"/>
      <dgm:spPr/>
      <dgm:t>
        <a:bodyPr lIns="288000"/>
        <a:lstStyle/>
        <a:p>
          <a:r>
            <a:rPr lang="en-US" sz="1900" dirty="0" err="1">
              <a:solidFill>
                <a:schemeClr val="accent1">
                  <a:lumMod val="75000"/>
                </a:schemeClr>
              </a:solidFill>
              <a:latin typeface="Calibri" panose="020F0502020204030204" pitchFamily="34" charset="0"/>
              <a:cs typeface="Calibri" panose="020F0502020204030204" pitchFamily="34" charset="0"/>
            </a:rPr>
            <a:t>Objetivo</a:t>
          </a:r>
          <a:r>
            <a:rPr lang="en-US" sz="1900" dirty="0">
              <a:solidFill>
                <a:schemeClr val="accent1">
                  <a:lumMod val="75000"/>
                </a:schemeClr>
              </a:solidFill>
              <a:latin typeface="Calibri" panose="020F0502020204030204" pitchFamily="34" charset="0"/>
              <a:cs typeface="Calibri" panose="020F0502020204030204" pitchFamily="34" charset="0"/>
            </a:rPr>
            <a:t> de </a:t>
          </a:r>
          <a:r>
            <a:rPr lang="en-US" sz="1900" dirty="0" err="1">
              <a:solidFill>
                <a:schemeClr val="accent1">
                  <a:lumMod val="75000"/>
                </a:schemeClr>
              </a:solidFill>
              <a:latin typeface="Calibri" panose="020F0502020204030204" pitchFamily="34" charset="0"/>
              <a:cs typeface="Calibri" panose="020F0502020204030204" pitchFamily="34" charset="0"/>
            </a:rPr>
            <a:t>aprendizaje</a:t>
          </a:r>
          <a:r>
            <a:rPr lang="en-US" sz="1900" dirty="0">
              <a:solidFill>
                <a:schemeClr val="accent1">
                  <a:lumMod val="75000"/>
                </a:schemeClr>
              </a:solidFill>
              <a:latin typeface="Calibri" panose="020F0502020204030204" pitchFamily="34" charset="0"/>
              <a:cs typeface="Calibri" panose="020F0502020204030204" pitchFamily="34" charset="0"/>
            </a:rPr>
            <a:t> 2</a:t>
          </a:r>
          <a:br>
            <a:rPr lang="en-US" sz="1900" dirty="0">
              <a:solidFill>
                <a:schemeClr val="accent1">
                  <a:lumMod val="75000"/>
                </a:schemeClr>
              </a:solidFill>
              <a:latin typeface="Calibri" panose="020F0502020204030204" pitchFamily="34" charset="0"/>
              <a:cs typeface="Calibri" panose="020F0502020204030204" pitchFamily="34" charset="0"/>
            </a:rPr>
          </a:br>
          <a:r>
            <a:rPr lang="es-ES" sz="1400" dirty="0">
              <a:solidFill>
                <a:schemeClr val="tx1"/>
              </a:solidFill>
              <a:latin typeface="Calibri" panose="020F0502020204030204" pitchFamily="34" charset="0"/>
              <a:cs typeface="Calibri" panose="020F0502020204030204" pitchFamily="34" charset="0"/>
            </a:rPr>
            <a:t>Aplicar las mejores prácticas: enfoque basado en fortalezas y planificación centrada en la persona para fomentar la responsabilidad personal</a:t>
          </a:r>
          <a:endParaRPr lang="en-US" sz="1400" dirty="0">
            <a:solidFill>
              <a:schemeClr val="tx1"/>
            </a:solidFill>
            <a:latin typeface="Calibri" panose="020F0502020204030204" pitchFamily="34" charset="0"/>
            <a:cs typeface="Calibri" panose="020F0502020204030204" pitchFamily="34" charset="0"/>
          </a:endParaRPr>
        </a:p>
      </dgm:t>
    </dgm:pt>
    <dgm:pt modelId="{0FF2FD0A-F459-43F8-8E92-A7965832D9FB}" type="parTrans" cxnId="{1948E535-4B52-4119-8F52-21B0E3933467}">
      <dgm:prSet/>
      <dgm:spPr/>
      <dgm:t>
        <a:bodyPr/>
        <a:lstStyle/>
        <a:p>
          <a:endParaRPr lang="en-US"/>
        </a:p>
      </dgm:t>
    </dgm:pt>
    <dgm:pt modelId="{6AB685D6-A4C8-4FC1-B1D3-5E5287230A0F}" type="sibTrans" cxnId="{1948E535-4B52-4119-8F52-21B0E3933467}">
      <dgm:prSet phldrT="2" phldr="0"/>
      <dgm:spPr/>
      <dgm:t>
        <a:bodyPr/>
        <a:lstStyle/>
        <a:p>
          <a:r>
            <a:rPr lang="en-US"/>
            <a:t>2</a:t>
          </a:r>
          <a:endParaRPr lang="en-US" dirty="0"/>
        </a:p>
      </dgm:t>
    </dgm:pt>
    <dgm:pt modelId="{C09B749D-9CF7-492C-B341-D9553818451B}" type="pres">
      <dgm:prSet presAssocID="{D0F07F19-1F50-4B42-A7A0-278DF9D25BB1}" presName="Name0" presStyleCnt="0">
        <dgm:presLayoutVars>
          <dgm:animLvl val="lvl"/>
          <dgm:resizeHandles val="exact"/>
        </dgm:presLayoutVars>
      </dgm:prSet>
      <dgm:spPr/>
    </dgm:pt>
    <dgm:pt modelId="{8EEF3829-836D-4E60-A9BC-8F0AD18883EE}" type="pres">
      <dgm:prSet presAssocID="{2EE95FC5-CD6B-4A50-9262-DC414E16C3EA}" presName="compositeNode" presStyleCnt="0">
        <dgm:presLayoutVars>
          <dgm:bulletEnabled val="1"/>
        </dgm:presLayoutVars>
      </dgm:prSet>
      <dgm:spPr/>
    </dgm:pt>
    <dgm:pt modelId="{5947A689-FC4A-4FDF-BDDD-890A8474DEF9}" type="pres">
      <dgm:prSet presAssocID="{2EE95FC5-CD6B-4A50-9262-DC414E16C3EA}" presName="bgRect" presStyleLbl="bgAccFollowNode1" presStyleIdx="0" presStyleCnt="4"/>
      <dgm:spPr/>
    </dgm:pt>
    <dgm:pt modelId="{94E9EF1A-1D07-4210-9402-6C559E90358A}" type="pres">
      <dgm:prSet presAssocID="{C99EBBB1-E916-471C-83C9-ABE85B42AC26}" presName="sibTransNodeCircle" presStyleLbl="alignNode1" presStyleIdx="0" presStyleCnt="8">
        <dgm:presLayoutVars>
          <dgm:chMax val="0"/>
          <dgm:bulletEnabled/>
        </dgm:presLayoutVars>
      </dgm:prSet>
      <dgm:spPr>
        <a:prstGeom prst="rect">
          <a:avLst/>
        </a:prstGeom>
      </dgm:spPr>
    </dgm:pt>
    <dgm:pt modelId="{B9E74D06-8974-46A7-BDE8-CAC0846523DB}" type="pres">
      <dgm:prSet presAssocID="{2EE95FC5-CD6B-4A50-9262-DC414E16C3EA}" presName="bottomLine" presStyleLbl="alignNode1" presStyleIdx="1" presStyleCnt="8">
        <dgm:presLayoutVars/>
      </dgm:prSet>
      <dgm:spPr/>
    </dgm:pt>
    <dgm:pt modelId="{815671D8-22AE-4967-8461-EBC1C9F97F94}" type="pres">
      <dgm:prSet presAssocID="{2EE95FC5-CD6B-4A50-9262-DC414E16C3EA}" presName="nodeText" presStyleLbl="bgAccFollowNode1" presStyleIdx="0" presStyleCnt="4">
        <dgm:presLayoutVars>
          <dgm:bulletEnabled val="1"/>
        </dgm:presLayoutVars>
      </dgm:prSet>
      <dgm:spPr/>
    </dgm:pt>
    <dgm:pt modelId="{4345A606-3100-40DC-847D-F26F8DFFB0A4}" type="pres">
      <dgm:prSet presAssocID="{C99EBBB1-E916-471C-83C9-ABE85B42AC26}" presName="sibTrans" presStyleCnt="0"/>
      <dgm:spPr/>
    </dgm:pt>
    <dgm:pt modelId="{B00A4622-AE0E-4076-85DB-EF0445408AE5}" type="pres">
      <dgm:prSet presAssocID="{752A7BD7-592A-4828-A160-1B898C5EFA73}" presName="compositeNode" presStyleCnt="0">
        <dgm:presLayoutVars>
          <dgm:bulletEnabled val="1"/>
        </dgm:presLayoutVars>
      </dgm:prSet>
      <dgm:spPr/>
    </dgm:pt>
    <dgm:pt modelId="{0C3F367E-8502-4FE8-BAE7-DD0216BBE5F4}" type="pres">
      <dgm:prSet presAssocID="{752A7BD7-592A-4828-A160-1B898C5EFA73}" presName="bgRect" presStyleLbl="bgAccFollowNode1" presStyleIdx="1" presStyleCnt="4"/>
      <dgm:spPr/>
    </dgm:pt>
    <dgm:pt modelId="{64DEC11D-BC31-4708-AD6D-FCD869F29A77}" type="pres">
      <dgm:prSet presAssocID="{6AB685D6-A4C8-4FC1-B1D3-5E5287230A0F}" presName="sibTransNodeCircle" presStyleLbl="alignNode1" presStyleIdx="2" presStyleCnt="8">
        <dgm:presLayoutVars>
          <dgm:chMax val="0"/>
          <dgm:bulletEnabled/>
        </dgm:presLayoutVars>
      </dgm:prSet>
      <dgm:spPr>
        <a:prstGeom prst="rect">
          <a:avLst/>
        </a:prstGeom>
      </dgm:spPr>
    </dgm:pt>
    <dgm:pt modelId="{E2B2538A-D96F-4DCA-8CF3-F0FB434F3801}" type="pres">
      <dgm:prSet presAssocID="{752A7BD7-592A-4828-A160-1B898C5EFA73}" presName="bottomLine" presStyleLbl="alignNode1" presStyleIdx="3" presStyleCnt="8">
        <dgm:presLayoutVars/>
      </dgm:prSet>
      <dgm:spPr/>
    </dgm:pt>
    <dgm:pt modelId="{3EBFB89F-9498-48A7-B439-3463C1372F8F}" type="pres">
      <dgm:prSet presAssocID="{752A7BD7-592A-4828-A160-1B898C5EFA73}" presName="nodeText" presStyleLbl="bgAccFollowNode1" presStyleIdx="1" presStyleCnt="4">
        <dgm:presLayoutVars>
          <dgm:bulletEnabled val="1"/>
        </dgm:presLayoutVars>
      </dgm:prSet>
      <dgm:spPr/>
    </dgm:pt>
    <dgm:pt modelId="{37BC4521-70B3-472D-803F-5906DF931374}" type="pres">
      <dgm:prSet presAssocID="{6AB685D6-A4C8-4FC1-B1D3-5E5287230A0F}" presName="sibTrans" presStyleCnt="0"/>
      <dgm:spPr/>
    </dgm:pt>
    <dgm:pt modelId="{5419C900-3474-4480-82CB-923AF8027A48}" type="pres">
      <dgm:prSet presAssocID="{22625139-F93A-4F3F-A7AA-4923A01AEDF3}" presName="compositeNode" presStyleCnt="0">
        <dgm:presLayoutVars>
          <dgm:bulletEnabled val="1"/>
        </dgm:presLayoutVars>
      </dgm:prSet>
      <dgm:spPr/>
    </dgm:pt>
    <dgm:pt modelId="{83253AE2-89B5-4ADC-817A-FEF4E0BC4B49}" type="pres">
      <dgm:prSet presAssocID="{22625139-F93A-4F3F-A7AA-4923A01AEDF3}" presName="bgRect" presStyleLbl="bgAccFollowNode1" presStyleIdx="2" presStyleCnt="4" custLinFactNeighborX="1015"/>
      <dgm:spPr/>
    </dgm:pt>
    <dgm:pt modelId="{82EE2C17-F664-4616-8F76-97637F08E124}" type="pres">
      <dgm:prSet presAssocID="{A8E2FA08-4DD4-4654-A85D-9A99162D6201}" presName="sibTransNodeCircle" presStyleLbl="alignNode1" presStyleIdx="4" presStyleCnt="8">
        <dgm:presLayoutVars>
          <dgm:chMax val="0"/>
          <dgm:bulletEnabled/>
        </dgm:presLayoutVars>
      </dgm:prSet>
      <dgm:spPr>
        <a:prstGeom prst="rect">
          <a:avLst/>
        </a:prstGeom>
      </dgm:spPr>
    </dgm:pt>
    <dgm:pt modelId="{96383FDE-483E-4E6D-B151-4FC41C065094}" type="pres">
      <dgm:prSet presAssocID="{22625139-F93A-4F3F-A7AA-4923A01AEDF3}" presName="bottomLine" presStyleLbl="alignNode1" presStyleIdx="5" presStyleCnt="8">
        <dgm:presLayoutVars/>
      </dgm:prSet>
      <dgm:spPr/>
    </dgm:pt>
    <dgm:pt modelId="{BBF86657-8EAE-46E6-B25A-D2056AE50973}" type="pres">
      <dgm:prSet presAssocID="{22625139-F93A-4F3F-A7AA-4923A01AEDF3}" presName="nodeText" presStyleLbl="bgAccFollowNode1" presStyleIdx="2" presStyleCnt="4">
        <dgm:presLayoutVars>
          <dgm:bulletEnabled val="1"/>
        </dgm:presLayoutVars>
      </dgm:prSet>
      <dgm:spPr/>
    </dgm:pt>
    <dgm:pt modelId="{8DC76FCE-F8A0-43BB-94B0-26867DA9F629}" type="pres">
      <dgm:prSet presAssocID="{A8E2FA08-4DD4-4654-A85D-9A99162D6201}" presName="sibTrans" presStyleCnt="0"/>
      <dgm:spPr/>
    </dgm:pt>
    <dgm:pt modelId="{46746BF8-8C13-403D-B74A-6BA79A7FA811}" type="pres">
      <dgm:prSet presAssocID="{140952D0-0E1D-4F48-9F16-53581487CFA0}" presName="compositeNode" presStyleCnt="0">
        <dgm:presLayoutVars>
          <dgm:bulletEnabled val="1"/>
        </dgm:presLayoutVars>
      </dgm:prSet>
      <dgm:spPr/>
    </dgm:pt>
    <dgm:pt modelId="{7ACBA089-E576-4FF4-865F-C3BBF7659A23}" type="pres">
      <dgm:prSet presAssocID="{140952D0-0E1D-4F48-9F16-53581487CFA0}" presName="bgRect" presStyleLbl="bgAccFollowNode1" presStyleIdx="3" presStyleCnt="4" custLinFactNeighborX="385" custLinFactNeighborY="250"/>
      <dgm:spPr/>
    </dgm:pt>
    <dgm:pt modelId="{3CBA3CC0-D70A-4B98-9329-64604EDF25F0}" type="pres">
      <dgm:prSet presAssocID="{2804F27C-9BA9-4D07-AB02-74BE7DFA2C0E}" presName="sibTransNodeCircle" presStyleLbl="alignNode1" presStyleIdx="6" presStyleCnt="8">
        <dgm:presLayoutVars>
          <dgm:chMax val="0"/>
          <dgm:bulletEnabled/>
        </dgm:presLayoutVars>
      </dgm:prSet>
      <dgm:spPr>
        <a:prstGeom prst="rect">
          <a:avLst/>
        </a:prstGeom>
      </dgm:spPr>
    </dgm:pt>
    <dgm:pt modelId="{5BE72261-3EB3-4585-8739-2FFBAED12B80}" type="pres">
      <dgm:prSet presAssocID="{140952D0-0E1D-4F48-9F16-53581487CFA0}" presName="bottomLine" presStyleLbl="alignNode1" presStyleIdx="7" presStyleCnt="8">
        <dgm:presLayoutVars/>
      </dgm:prSet>
      <dgm:spPr/>
    </dgm:pt>
    <dgm:pt modelId="{64EF213D-B16C-4AC2-8183-B62F7FC17277}" type="pres">
      <dgm:prSet presAssocID="{140952D0-0E1D-4F48-9F16-53581487CFA0}" presName="nodeText" presStyleLbl="bgAccFollowNode1" presStyleIdx="3" presStyleCnt="4">
        <dgm:presLayoutVars>
          <dgm:bulletEnabled val="1"/>
        </dgm:presLayoutVars>
      </dgm:prSet>
      <dgm:spPr/>
    </dgm:pt>
  </dgm:ptLst>
  <dgm:cxnLst>
    <dgm:cxn modelId="{331BC51F-C146-4758-9845-82192C46190C}" type="presOf" srcId="{752A7BD7-592A-4828-A160-1B898C5EFA73}" destId="{3EBFB89F-9498-48A7-B439-3463C1372F8F}" srcOrd="1" destOrd="0" presId="urn:microsoft.com/office/officeart/2016/7/layout/BasicLinearProcessNumbered#1"/>
    <dgm:cxn modelId="{A4B80D2D-7E35-421F-8BF9-55B39C33B9BE}" type="presOf" srcId="{A8E2FA08-4DD4-4654-A85D-9A99162D6201}" destId="{82EE2C17-F664-4616-8F76-97637F08E124}" srcOrd="0" destOrd="0" presId="urn:microsoft.com/office/officeart/2016/7/layout/BasicLinearProcessNumbered#1"/>
    <dgm:cxn modelId="{C0185933-A2E8-4CA8-BE2D-4651F528D2DE}" type="presOf" srcId="{2EE95FC5-CD6B-4A50-9262-DC414E16C3EA}" destId="{815671D8-22AE-4967-8461-EBC1C9F97F94}" srcOrd="1" destOrd="0" presId="urn:microsoft.com/office/officeart/2016/7/layout/BasicLinearProcessNumbered#1"/>
    <dgm:cxn modelId="{1948E535-4B52-4119-8F52-21B0E3933467}" srcId="{D0F07F19-1F50-4B42-A7A0-278DF9D25BB1}" destId="{752A7BD7-592A-4828-A160-1B898C5EFA73}" srcOrd="1" destOrd="0" parTransId="{0FF2FD0A-F459-43F8-8E92-A7965832D9FB}" sibTransId="{6AB685D6-A4C8-4FC1-B1D3-5E5287230A0F}"/>
    <dgm:cxn modelId="{2218E939-6CA8-4442-A4E7-EF92FEA01DDF}" type="presOf" srcId="{140952D0-0E1D-4F48-9F16-53581487CFA0}" destId="{7ACBA089-E576-4FF4-865F-C3BBF7659A23}" srcOrd="0" destOrd="0" presId="urn:microsoft.com/office/officeart/2016/7/layout/BasicLinearProcessNumbered#1"/>
    <dgm:cxn modelId="{23907F3B-DE45-45CF-9707-5E4F6F6973DA}" type="presOf" srcId="{D0F07F19-1F50-4B42-A7A0-278DF9D25BB1}" destId="{C09B749D-9CF7-492C-B341-D9553818451B}" srcOrd="0" destOrd="0" presId="urn:microsoft.com/office/officeart/2016/7/layout/BasicLinearProcessNumbered#1"/>
    <dgm:cxn modelId="{907AB05E-96CE-4B2C-A1AE-B56D368C9A5E}" type="presOf" srcId="{752A7BD7-592A-4828-A160-1B898C5EFA73}" destId="{0C3F367E-8502-4FE8-BAE7-DD0216BBE5F4}" srcOrd="0" destOrd="0" presId="urn:microsoft.com/office/officeart/2016/7/layout/BasicLinearProcessNumbered#1"/>
    <dgm:cxn modelId="{7043076B-C1A0-4D82-B9C2-7389C21548EF}" type="presOf" srcId="{22625139-F93A-4F3F-A7AA-4923A01AEDF3}" destId="{BBF86657-8EAE-46E6-B25A-D2056AE50973}" srcOrd="1" destOrd="0" presId="urn:microsoft.com/office/officeart/2016/7/layout/BasicLinearProcessNumbered#1"/>
    <dgm:cxn modelId="{40CAD671-AB1B-4EF2-BD4C-E4C43639C27E}" type="presOf" srcId="{2EE95FC5-CD6B-4A50-9262-DC414E16C3EA}" destId="{5947A689-FC4A-4FDF-BDDD-890A8474DEF9}" srcOrd="0" destOrd="0" presId="urn:microsoft.com/office/officeart/2016/7/layout/BasicLinearProcessNumbered#1"/>
    <dgm:cxn modelId="{E667FE5A-9243-4289-BB0C-6051AFE2C441}" type="presOf" srcId="{6AB685D6-A4C8-4FC1-B1D3-5E5287230A0F}" destId="{64DEC11D-BC31-4708-AD6D-FCD869F29A77}" srcOrd="0" destOrd="0" presId="urn:microsoft.com/office/officeart/2016/7/layout/BasicLinearProcessNumbered#1"/>
    <dgm:cxn modelId="{DD5C168A-90C7-41E2-9576-A79BBC6325CE}" type="presOf" srcId="{C99EBBB1-E916-471C-83C9-ABE85B42AC26}" destId="{94E9EF1A-1D07-4210-9402-6C559E90358A}" srcOrd="0" destOrd="0" presId="urn:microsoft.com/office/officeart/2016/7/layout/BasicLinearProcessNumbered#1"/>
    <dgm:cxn modelId="{CBD31B8E-CB23-4FA8-93FE-5BB4814BBB0B}" type="presOf" srcId="{2804F27C-9BA9-4D07-AB02-74BE7DFA2C0E}" destId="{3CBA3CC0-D70A-4B98-9329-64604EDF25F0}" srcOrd="0" destOrd="0" presId="urn:microsoft.com/office/officeart/2016/7/layout/BasicLinearProcessNumbered#1"/>
    <dgm:cxn modelId="{B3F19EC2-A372-4EC3-BFE0-C62FFDFE3DF6}" srcId="{D0F07F19-1F50-4B42-A7A0-278DF9D25BB1}" destId="{2EE95FC5-CD6B-4A50-9262-DC414E16C3EA}" srcOrd="0" destOrd="0" parTransId="{75374347-884B-4721-8CFF-DF080F5B1C79}" sibTransId="{C99EBBB1-E916-471C-83C9-ABE85B42AC26}"/>
    <dgm:cxn modelId="{B07163E8-ADEC-492A-8F07-7E5786AB23AE}" srcId="{D0F07F19-1F50-4B42-A7A0-278DF9D25BB1}" destId="{140952D0-0E1D-4F48-9F16-53581487CFA0}" srcOrd="3" destOrd="0" parTransId="{790C446F-6917-41E7-BE01-7AFE2676D505}" sibTransId="{2804F27C-9BA9-4D07-AB02-74BE7DFA2C0E}"/>
    <dgm:cxn modelId="{D0999FEB-3F13-4B99-8767-7340A2A83933}" type="presOf" srcId="{22625139-F93A-4F3F-A7AA-4923A01AEDF3}" destId="{83253AE2-89B5-4ADC-817A-FEF4E0BC4B49}" srcOrd="0" destOrd="0" presId="urn:microsoft.com/office/officeart/2016/7/layout/BasicLinearProcessNumbered#1"/>
    <dgm:cxn modelId="{FC7721F0-429B-4CE7-BE98-C2F3C41FE9C7}" srcId="{D0F07F19-1F50-4B42-A7A0-278DF9D25BB1}" destId="{22625139-F93A-4F3F-A7AA-4923A01AEDF3}" srcOrd="2" destOrd="0" parTransId="{F549A0EB-6BE9-4749-8336-B02A279AE302}" sibTransId="{A8E2FA08-4DD4-4654-A85D-9A99162D6201}"/>
    <dgm:cxn modelId="{27E5EDFC-7359-48F6-8E3F-270CF15B8D2C}" type="presOf" srcId="{140952D0-0E1D-4F48-9F16-53581487CFA0}" destId="{64EF213D-B16C-4AC2-8183-B62F7FC17277}" srcOrd="1" destOrd="0" presId="urn:microsoft.com/office/officeart/2016/7/layout/BasicLinearProcessNumbered#1"/>
    <dgm:cxn modelId="{B5FABEA6-FE83-4DC3-A3AB-25B621203785}" type="presParOf" srcId="{C09B749D-9CF7-492C-B341-D9553818451B}" destId="{8EEF3829-836D-4E60-A9BC-8F0AD18883EE}" srcOrd="0" destOrd="0" presId="urn:microsoft.com/office/officeart/2016/7/layout/BasicLinearProcessNumbered#1"/>
    <dgm:cxn modelId="{E8C71572-9F0A-4ED2-BA52-A961EB56A76C}" type="presParOf" srcId="{8EEF3829-836D-4E60-A9BC-8F0AD18883EE}" destId="{5947A689-FC4A-4FDF-BDDD-890A8474DEF9}" srcOrd="0" destOrd="0" presId="urn:microsoft.com/office/officeart/2016/7/layout/BasicLinearProcessNumbered#1"/>
    <dgm:cxn modelId="{67C04E6E-4316-4DC8-9615-DBC47E4DDF35}" type="presParOf" srcId="{8EEF3829-836D-4E60-A9BC-8F0AD18883EE}" destId="{94E9EF1A-1D07-4210-9402-6C559E90358A}" srcOrd="1" destOrd="0" presId="urn:microsoft.com/office/officeart/2016/7/layout/BasicLinearProcessNumbered#1"/>
    <dgm:cxn modelId="{003FA2D7-FBDD-45A5-BDB1-BBCD5557649A}" type="presParOf" srcId="{8EEF3829-836D-4E60-A9BC-8F0AD18883EE}" destId="{B9E74D06-8974-46A7-BDE8-CAC0846523DB}" srcOrd="2" destOrd="0" presId="urn:microsoft.com/office/officeart/2016/7/layout/BasicLinearProcessNumbered#1"/>
    <dgm:cxn modelId="{3E9A9986-48DD-4CC7-91FE-1707EBC7E65A}" type="presParOf" srcId="{8EEF3829-836D-4E60-A9BC-8F0AD18883EE}" destId="{815671D8-22AE-4967-8461-EBC1C9F97F94}" srcOrd="3" destOrd="0" presId="urn:microsoft.com/office/officeart/2016/7/layout/BasicLinearProcessNumbered#1"/>
    <dgm:cxn modelId="{2711AD4E-AE27-4FCF-8A6A-77C0EB08E796}" type="presParOf" srcId="{C09B749D-9CF7-492C-B341-D9553818451B}" destId="{4345A606-3100-40DC-847D-F26F8DFFB0A4}" srcOrd="1" destOrd="0" presId="urn:microsoft.com/office/officeart/2016/7/layout/BasicLinearProcessNumbered#1"/>
    <dgm:cxn modelId="{52EE2900-1924-45E3-872D-B08950E74EC8}" type="presParOf" srcId="{C09B749D-9CF7-492C-B341-D9553818451B}" destId="{B00A4622-AE0E-4076-85DB-EF0445408AE5}" srcOrd="2" destOrd="0" presId="urn:microsoft.com/office/officeart/2016/7/layout/BasicLinearProcessNumbered#1"/>
    <dgm:cxn modelId="{F3A940B4-1110-42DD-B4AB-F2F2BC8E626A}" type="presParOf" srcId="{B00A4622-AE0E-4076-85DB-EF0445408AE5}" destId="{0C3F367E-8502-4FE8-BAE7-DD0216BBE5F4}" srcOrd="0" destOrd="0" presId="urn:microsoft.com/office/officeart/2016/7/layout/BasicLinearProcessNumbered#1"/>
    <dgm:cxn modelId="{F105A7E2-A18C-4B23-9E63-48230428016C}" type="presParOf" srcId="{B00A4622-AE0E-4076-85DB-EF0445408AE5}" destId="{64DEC11D-BC31-4708-AD6D-FCD869F29A77}" srcOrd="1" destOrd="0" presId="urn:microsoft.com/office/officeart/2016/7/layout/BasicLinearProcessNumbered#1"/>
    <dgm:cxn modelId="{3DF1BB71-8A05-415A-BCDC-9C295A75CAD0}" type="presParOf" srcId="{B00A4622-AE0E-4076-85DB-EF0445408AE5}" destId="{E2B2538A-D96F-4DCA-8CF3-F0FB434F3801}" srcOrd="2" destOrd="0" presId="urn:microsoft.com/office/officeart/2016/7/layout/BasicLinearProcessNumbered#1"/>
    <dgm:cxn modelId="{09F2EE45-5BFD-41C9-8CAB-BFA781690DAA}" type="presParOf" srcId="{B00A4622-AE0E-4076-85DB-EF0445408AE5}" destId="{3EBFB89F-9498-48A7-B439-3463C1372F8F}" srcOrd="3" destOrd="0" presId="urn:microsoft.com/office/officeart/2016/7/layout/BasicLinearProcessNumbered#1"/>
    <dgm:cxn modelId="{2F78F3DA-8C73-4772-A594-4671A6DA9B62}" type="presParOf" srcId="{C09B749D-9CF7-492C-B341-D9553818451B}" destId="{37BC4521-70B3-472D-803F-5906DF931374}" srcOrd="3" destOrd="0" presId="urn:microsoft.com/office/officeart/2016/7/layout/BasicLinearProcessNumbered#1"/>
    <dgm:cxn modelId="{5792E72B-E132-444A-BAAD-0F2F78F0396C}" type="presParOf" srcId="{C09B749D-9CF7-492C-B341-D9553818451B}" destId="{5419C900-3474-4480-82CB-923AF8027A48}" srcOrd="4" destOrd="0" presId="urn:microsoft.com/office/officeart/2016/7/layout/BasicLinearProcessNumbered#1"/>
    <dgm:cxn modelId="{9985658F-827E-4C3E-901A-BB8B62931A97}" type="presParOf" srcId="{5419C900-3474-4480-82CB-923AF8027A48}" destId="{83253AE2-89B5-4ADC-817A-FEF4E0BC4B49}" srcOrd="0" destOrd="0" presId="urn:microsoft.com/office/officeart/2016/7/layout/BasicLinearProcessNumbered#1"/>
    <dgm:cxn modelId="{48A7D195-BEC4-4325-8BFF-25B8CA13DC53}" type="presParOf" srcId="{5419C900-3474-4480-82CB-923AF8027A48}" destId="{82EE2C17-F664-4616-8F76-97637F08E124}" srcOrd="1" destOrd="0" presId="urn:microsoft.com/office/officeart/2016/7/layout/BasicLinearProcessNumbered#1"/>
    <dgm:cxn modelId="{DFA21DE9-D23E-4AEC-984F-38954304B882}" type="presParOf" srcId="{5419C900-3474-4480-82CB-923AF8027A48}" destId="{96383FDE-483E-4E6D-B151-4FC41C065094}" srcOrd="2" destOrd="0" presId="urn:microsoft.com/office/officeart/2016/7/layout/BasicLinearProcessNumbered#1"/>
    <dgm:cxn modelId="{110189D1-9E6B-4E0C-8667-C0A3012E8A84}" type="presParOf" srcId="{5419C900-3474-4480-82CB-923AF8027A48}" destId="{BBF86657-8EAE-46E6-B25A-D2056AE50973}" srcOrd="3" destOrd="0" presId="urn:microsoft.com/office/officeart/2016/7/layout/BasicLinearProcessNumbered#1"/>
    <dgm:cxn modelId="{6F4652E6-670E-47E1-8BB6-F10FC0002FE5}" type="presParOf" srcId="{C09B749D-9CF7-492C-B341-D9553818451B}" destId="{8DC76FCE-F8A0-43BB-94B0-26867DA9F629}" srcOrd="5" destOrd="0" presId="urn:microsoft.com/office/officeart/2016/7/layout/BasicLinearProcessNumbered#1"/>
    <dgm:cxn modelId="{952C4F1E-455C-44B2-8633-E11FFDA1CF16}" type="presParOf" srcId="{C09B749D-9CF7-492C-B341-D9553818451B}" destId="{46746BF8-8C13-403D-B74A-6BA79A7FA811}" srcOrd="6" destOrd="0" presId="urn:microsoft.com/office/officeart/2016/7/layout/BasicLinearProcessNumbered#1"/>
    <dgm:cxn modelId="{199291F3-CB47-4BB7-8551-CC7D94A62A3D}" type="presParOf" srcId="{46746BF8-8C13-403D-B74A-6BA79A7FA811}" destId="{7ACBA089-E576-4FF4-865F-C3BBF7659A23}" srcOrd="0" destOrd="0" presId="urn:microsoft.com/office/officeart/2016/7/layout/BasicLinearProcessNumbered#1"/>
    <dgm:cxn modelId="{14456339-3232-4F27-8745-6AE7ED279122}" type="presParOf" srcId="{46746BF8-8C13-403D-B74A-6BA79A7FA811}" destId="{3CBA3CC0-D70A-4B98-9329-64604EDF25F0}" srcOrd="1" destOrd="0" presId="urn:microsoft.com/office/officeart/2016/7/layout/BasicLinearProcessNumbered#1"/>
    <dgm:cxn modelId="{A8938D10-3458-4190-A261-C341522970A2}" type="presParOf" srcId="{46746BF8-8C13-403D-B74A-6BA79A7FA811}" destId="{5BE72261-3EB3-4585-8739-2FFBAED12B80}" srcOrd="2" destOrd="0" presId="urn:microsoft.com/office/officeart/2016/7/layout/BasicLinearProcessNumbered#1"/>
    <dgm:cxn modelId="{C1F113A0-9F7B-4396-8E1F-EC384DF862FF}" type="presParOf" srcId="{46746BF8-8C13-403D-B74A-6BA79A7FA811}" destId="{64EF213D-B16C-4AC2-8183-B62F7FC17277}" srcOrd="3" destOrd="0" presId="urn:microsoft.com/office/officeart/2016/7/layout/BasicLinearProcessNumbere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C1F40C0-7575-430B-AB2A-65266A1B62A3}"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43A25A68-6F5C-42DD-8B13-6FF6976A214C}">
      <dgm:prSet custT="1"/>
      <dgm:spPr/>
      <dgm:t>
        <a:bodyPr/>
        <a:lstStyle/>
        <a:p>
          <a:r>
            <a:rPr lang="en-US" sz="2800" dirty="0" err="1">
              <a:latin typeface="Calibri" panose="020F0502020204030204" pitchFamily="34" charset="0"/>
              <a:cs typeface="Calibri" panose="020F0502020204030204" pitchFamily="34" charset="0"/>
            </a:rPr>
            <a:t>Asistir</a:t>
          </a:r>
          <a:r>
            <a:rPr lang="en-US" sz="2800" dirty="0">
              <a:latin typeface="Calibri" panose="020F0502020204030204" pitchFamily="34" charset="0"/>
              <a:cs typeface="Calibri" panose="020F0502020204030204" pitchFamily="34" charset="0"/>
            </a:rPr>
            <a:t>
</a:t>
          </a:r>
        </a:p>
      </dgm:t>
    </dgm:pt>
    <dgm:pt modelId="{F624D682-E2CB-4F91-8C8F-D8C83B0A3555}" type="parTrans" cxnId="{8399EFCC-AB72-4EBF-ACEF-6BC9B8A74C49}">
      <dgm:prSet/>
      <dgm:spPr/>
      <dgm:t>
        <a:bodyPr/>
        <a:lstStyle/>
        <a:p>
          <a:endParaRPr lang="en-US"/>
        </a:p>
      </dgm:t>
    </dgm:pt>
    <dgm:pt modelId="{EFE7259D-3C44-41ED-A61A-BD64AB1F448A}" type="sibTrans" cxnId="{8399EFCC-AB72-4EBF-ACEF-6BC9B8A74C49}">
      <dgm:prSet/>
      <dgm:spPr/>
      <dgm:t>
        <a:bodyPr/>
        <a:lstStyle/>
        <a:p>
          <a:endParaRPr lang="en-US"/>
        </a:p>
      </dgm:t>
    </dgm:pt>
    <dgm:pt modelId="{28F206FA-FBF4-47CF-8037-92A4399405D1}">
      <dgm:prSet custT="1"/>
      <dgm:spPr/>
      <dgm:t>
        <a:bodyPr/>
        <a:lstStyle/>
        <a:p>
          <a:r>
            <a:rPr lang="es-ES" sz="1800" dirty="0">
              <a:latin typeface="Calibri" panose="020F0502020204030204" pitchFamily="34" charset="0"/>
              <a:cs typeface="Calibri" panose="020F0502020204030204" pitchFamily="34" charset="0"/>
            </a:rPr>
            <a:t>Atender las diversas necesidades mediante la evaluación de las necesidades básicas y proporcionar acceso a múltiples intervenciones, enfoques y servicios que abordan esas necesidades</a:t>
          </a:r>
          <a:endParaRPr lang="en-US" sz="1800" dirty="0">
            <a:latin typeface="Calibri" panose="020F0502020204030204" pitchFamily="34" charset="0"/>
            <a:cs typeface="Calibri" panose="020F0502020204030204" pitchFamily="34" charset="0"/>
          </a:endParaRPr>
        </a:p>
      </dgm:t>
    </dgm:pt>
    <dgm:pt modelId="{95D2BA18-AB45-4674-AD7D-9A72A0151D80}" type="parTrans" cxnId="{FADF9773-C12F-45C0-9684-263BF5E6FF64}">
      <dgm:prSet/>
      <dgm:spPr/>
      <dgm:t>
        <a:bodyPr/>
        <a:lstStyle/>
        <a:p>
          <a:endParaRPr lang="en-US"/>
        </a:p>
      </dgm:t>
    </dgm:pt>
    <dgm:pt modelId="{30970121-1631-4F5D-BD7B-5355AFA01D70}" type="sibTrans" cxnId="{FADF9773-C12F-45C0-9684-263BF5E6FF64}">
      <dgm:prSet/>
      <dgm:spPr/>
      <dgm:t>
        <a:bodyPr/>
        <a:lstStyle/>
        <a:p>
          <a:endParaRPr lang="en-US"/>
        </a:p>
      </dgm:t>
    </dgm:pt>
    <dgm:pt modelId="{937FAC34-18BA-4955-9FD8-A4D0EDC53789}">
      <dgm:prSet custT="1"/>
      <dgm:spPr/>
      <dgm:t>
        <a:bodyPr/>
        <a:lstStyle/>
        <a:p>
          <a:r>
            <a:rPr lang="en-US" sz="2800" dirty="0" err="1">
              <a:latin typeface="Calibri" panose="020F0502020204030204" pitchFamily="34" charset="0"/>
              <a:cs typeface="Calibri" panose="020F0502020204030204" pitchFamily="34" charset="0"/>
            </a:rPr>
            <a:t>Autorizar</a:t>
          </a:r>
          <a:r>
            <a:rPr lang="en-US" sz="2800" dirty="0">
              <a:latin typeface="Calibri" panose="020F0502020204030204" pitchFamily="34" charset="0"/>
              <a:cs typeface="Calibri" panose="020F0502020204030204" pitchFamily="34" charset="0"/>
            </a:rPr>
            <a:t>
</a:t>
          </a:r>
        </a:p>
      </dgm:t>
    </dgm:pt>
    <dgm:pt modelId="{0D2C0A9F-022C-4798-BED8-69E52E73170C}" type="parTrans" cxnId="{45C264FA-8357-48C6-9CBB-20664A28DE90}">
      <dgm:prSet/>
      <dgm:spPr/>
      <dgm:t>
        <a:bodyPr/>
        <a:lstStyle/>
        <a:p>
          <a:endParaRPr lang="en-US"/>
        </a:p>
      </dgm:t>
    </dgm:pt>
    <dgm:pt modelId="{07BC8747-49AB-4683-9C7E-78451865DA20}" type="sibTrans" cxnId="{45C264FA-8357-48C6-9CBB-20664A28DE90}">
      <dgm:prSet/>
      <dgm:spPr/>
      <dgm:t>
        <a:bodyPr/>
        <a:lstStyle/>
        <a:p>
          <a:endParaRPr lang="en-US"/>
        </a:p>
      </dgm:t>
    </dgm:pt>
    <dgm:pt modelId="{87915EBF-9E9E-4E88-9B74-F0B042D2B5F2}">
      <dgm:prSet custT="1"/>
      <dgm:spPr/>
      <dgm:t>
        <a:bodyPr/>
        <a:lstStyle/>
        <a:p>
          <a:r>
            <a:rPr lang="es-ES" sz="1800" dirty="0">
              <a:latin typeface="Calibri" panose="020F0502020204030204" pitchFamily="34" charset="0"/>
              <a:cs typeface="Calibri" panose="020F0502020204030204" pitchFamily="34" charset="0"/>
            </a:rPr>
            <a:t>Empoderar al individuo para que asuma la responsabilidad personal de la recuperación, incluida la autogestión de los síntomas, el monitoreo de los desencadenantes y la identificación de factores estresantes ambientales y señales de advertencia</a:t>
          </a:r>
          <a:endParaRPr lang="en-US" sz="1800" dirty="0">
            <a:latin typeface="Calibri" panose="020F0502020204030204" pitchFamily="34" charset="0"/>
            <a:cs typeface="Calibri" panose="020F0502020204030204" pitchFamily="34" charset="0"/>
          </a:endParaRPr>
        </a:p>
      </dgm:t>
    </dgm:pt>
    <dgm:pt modelId="{913B81C7-5597-4D66-BDE9-A113C2E2A6DC}" type="parTrans" cxnId="{979EDA99-9235-4702-BF5B-96DEE61BFB57}">
      <dgm:prSet/>
      <dgm:spPr/>
      <dgm:t>
        <a:bodyPr/>
        <a:lstStyle/>
        <a:p>
          <a:endParaRPr lang="en-US"/>
        </a:p>
      </dgm:t>
    </dgm:pt>
    <dgm:pt modelId="{4CF8A1C6-0F48-4B17-BCB1-3E5C05A54090}" type="sibTrans" cxnId="{979EDA99-9235-4702-BF5B-96DEE61BFB57}">
      <dgm:prSet/>
      <dgm:spPr/>
      <dgm:t>
        <a:bodyPr/>
        <a:lstStyle/>
        <a:p>
          <a:endParaRPr lang="en-US"/>
        </a:p>
      </dgm:t>
    </dgm:pt>
    <dgm:pt modelId="{AF60F41A-587A-4412-8AA1-E591CC6E333A}">
      <dgm:prSet custT="1"/>
      <dgm:spPr/>
      <dgm:t>
        <a:bodyPr/>
        <a:lstStyle/>
        <a:p>
          <a:r>
            <a:rPr lang="en-US" sz="2800" dirty="0" err="1">
              <a:latin typeface="Calibri" panose="020F0502020204030204" pitchFamily="34" charset="0"/>
              <a:cs typeface="Calibri" panose="020F0502020204030204" pitchFamily="34" charset="0"/>
            </a:rPr>
            <a:t>Ofrecer</a:t>
          </a:r>
          <a:r>
            <a:rPr lang="en-US" sz="2800" dirty="0">
              <a:latin typeface="Calibri" panose="020F0502020204030204" pitchFamily="34" charset="0"/>
              <a:cs typeface="Calibri" panose="020F0502020204030204" pitchFamily="34" charset="0"/>
            </a:rPr>
            <a:t>
</a:t>
          </a:r>
        </a:p>
      </dgm:t>
    </dgm:pt>
    <dgm:pt modelId="{1B008966-82AB-489E-BF3E-A815A434384D}" type="parTrans" cxnId="{8C1B46BF-4A68-4259-8221-CF80C7EEEE7D}">
      <dgm:prSet/>
      <dgm:spPr/>
      <dgm:t>
        <a:bodyPr/>
        <a:lstStyle/>
        <a:p>
          <a:endParaRPr lang="en-US"/>
        </a:p>
      </dgm:t>
    </dgm:pt>
    <dgm:pt modelId="{F4DCC516-AC59-48B0-8702-34F822E1FA6E}" type="sibTrans" cxnId="{8C1B46BF-4A68-4259-8221-CF80C7EEEE7D}">
      <dgm:prSet/>
      <dgm:spPr/>
      <dgm:t>
        <a:bodyPr/>
        <a:lstStyle/>
        <a:p>
          <a:endParaRPr lang="en-US"/>
        </a:p>
      </dgm:t>
    </dgm:pt>
    <dgm:pt modelId="{650F228B-563C-473A-8AAD-1D0C5DC4D007}">
      <dgm:prSet custT="1"/>
      <dgm:spPr/>
      <dgm:t>
        <a:bodyPr/>
        <a:lstStyle/>
        <a:p>
          <a:r>
            <a:rPr lang="es-ES" sz="1800" dirty="0">
              <a:latin typeface="Calibri" panose="020F0502020204030204" pitchFamily="34" charset="0"/>
              <a:cs typeface="Calibri" panose="020F0502020204030204" pitchFamily="34" charset="0"/>
            </a:rPr>
            <a:t>Proporcionar herramientas de educación para la recuperación, apoyo entre pares y acceso a una gama de servicios completos para complementar las preferencias, necesidades y fortalezas de las personas.</a:t>
          </a:r>
          <a:endParaRPr lang="en-US" sz="1800" dirty="0">
            <a:latin typeface="Calibri" panose="020F0502020204030204" pitchFamily="34" charset="0"/>
            <a:cs typeface="Calibri" panose="020F0502020204030204" pitchFamily="34" charset="0"/>
          </a:endParaRPr>
        </a:p>
      </dgm:t>
    </dgm:pt>
    <dgm:pt modelId="{543F22EE-2954-4E79-9C5B-B3AFF936B617}" type="parTrans" cxnId="{2013583E-EC0B-4591-95BB-AA2CBB3C5C2F}">
      <dgm:prSet/>
      <dgm:spPr/>
      <dgm:t>
        <a:bodyPr/>
        <a:lstStyle/>
        <a:p>
          <a:endParaRPr lang="en-US"/>
        </a:p>
      </dgm:t>
    </dgm:pt>
    <dgm:pt modelId="{952B9745-2D46-426A-B023-D036D74A099D}" type="sibTrans" cxnId="{2013583E-EC0B-4591-95BB-AA2CBB3C5C2F}">
      <dgm:prSet/>
      <dgm:spPr/>
      <dgm:t>
        <a:bodyPr/>
        <a:lstStyle/>
        <a:p>
          <a:endParaRPr lang="en-US"/>
        </a:p>
      </dgm:t>
    </dgm:pt>
    <dgm:pt modelId="{733353E2-48B6-4CFB-83E5-EC4EED4645A7}" type="pres">
      <dgm:prSet presAssocID="{EC1F40C0-7575-430B-AB2A-65266A1B62A3}" presName="Name0" presStyleCnt="0">
        <dgm:presLayoutVars>
          <dgm:dir/>
          <dgm:animLvl val="lvl"/>
          <dgm:resizeHandles val="exact"/>
        </dgm:presLayoutVars>
      </dgm:prSet>
      <dgm:spPr/>
    </dgm:pt>
    <dgm:pt modelId="{737BD2A1-F74F-4AC7-86AF-2ED77B756BD4}" type="pres">
      <dgm:prSet presAssocID="{43A25A68-6F5C-42DD-8B13-6FF6976A214C}" presName="composite" presStyleCnt="0"/>
      <dgm:spPr/>
    </dgm:pt>
    <dgm:pt modelId="{28C06B0B-571E-4307-854C-FBA963979F17}" type="pres">
      <dgm:prSet presAssocID="{43A25A68-6F5C-42DD-8B13-6FF6976A214C}" presName="parTx" presStyleLbl="alignNode1" presStyleIdx="0" presStyleCnt="3">
        <dgm:presLayoutVars>
          <dgm:chMax val="0"/>
          <dgm:chPref val="0"/>
          <dgm:bulletEnabled val="1"/>
        </dgm:presLayoutVars>
      </dgm:prSet>
      <dgm:spPr/>
    </dgm:pt>
    <dgm:pt modelId="{A1CAE51B-DD79-48EE-9A23-ECFB0F8A39AF}" type="pres">
      <dgm:prSet presAssocID="{43A25A68-6F5C-42DD-8B13-6FF6976A214C}" presName="desTx" presStyleLbl="alignAccFollowNode1" presStyleIdx="0" presStyleCnt="3">
        <dgm:presLayoutVars>
          <dgm:bulletEnabled val="1"/>
        </dgm:presLayoutVars>
      </dgm:prSet>
      <dgm:spPr/>
    </dgm:pt>
    <dgm:pt modelId="{9DD32621-4513-4DD0-843C-A077C0D132C2}" type="pres">
      <dgm:prSet presAssocID="{EFE7259D-3C44-41ED-A61A-BD64AB1F448A}" presName="space" presStyleCnt="0"/>
      <dgm:spPr/>
    </dgm:pt>
    <dgm:pt modelId="{48CC56F2-0662-42F2-9848-A2C5CFD871A4}" type="pres">
      <dgm:prSet presAssocID="{937FAC34-18BA-4955-9FD8-A4D0EDC53789}" presName="composite" presStyleCnt="0"/>
      <dgm:spPr/>
    </dgm:pt>
    <dgm:pt modelId="{6FFCBAE7-F88A-40C7-97EE-004E7281ECEE}" type="pres">
      <dgm:prSet presAssocID="{937FAC34-18BA-4955-9FD8-A4D0EDC53789}" presName="parTx" presStyleLbl="alignNode1" presStyleIdx="1" presStyleCnt="3">
        <dgm:presLayoutVars>
          <dgm:chMax val="0"/>
          <dgm:chPref val="0"/>
          <dgm:bulletEnabled val="1"/>
        </dgm:presLayoutVars>
      </dgm:prSet>
      <dgm:spPr/>
    </dgm:pt>
    <dgm:pt modelId="{8E1E5B3A-8171-4D6D-871A-ECC612BEF654}" type="pres">
      <dgm:prSet presAssocID="{937FAC34-18BA-4955-9FD8-A4D0EDC53789}" presName="desTx" presStyleLbl="alignAccFollowNode1" presStyleIdx="1" presStyleCnt="3" custLinFactNeighborY="-424">
        <dgm:presLayoutVars>
          <dgm:bulletEnabled val="1"/>
        </dgm:presLayoutVars>
      </dgm:prSet>
      <dgm:spPr/>
    </dgm:pt>
    <dgm:pt modelId="{F6711A8A-93E9-4B22-BC40-CE65CD9BAAF4}" type="pres">
      <dgm:prSet presAssocID="{07BC8747-49AB-4683-9C7E-78451865DA20}" presName="space" presStyleCnt="0"/>
      <dgm:spPr/>
    </dgm:pt>
    <dgm:pt modelId="{4F55E9B4-17A8-421D-8B57-F4B49B26339D}" type="pres">
      <dgm:prSet presAssocID="{AF60F41A-587A-4412-8AA1-E591CC6E333A}" presName="composite" presStyleCnt="0"/>
      <dgm:spPr/>
    </dgm:pt>
    <dgm:pt modelId="{3440E41E-649F-41BE-B3A4-1DB836581323}" type="pres">
      <dgm:prSet presAssocID="{AF60F41A-587A-4412-8AA1-E591CC6E333A}" presName="parTx" presStyleLbl="alignNode1" presStyleIdx="2" presStyleCnt="3">
        <dgm:presLayoutVars>
          <dgm:chMax val="0"/>
          <dgm:chPref val="0"/>
          <dgm:bulletEnabled val="1"/>
        </dgm:presLayoutVars>
      </dgm:prSet>
      <dgm:spPr/>
    </dgm:pt>
    <dgm:pt modelId="{AE73E1E9-FFF6-496E-AC43-9F460BFE853F}" type="pres">
      <dgm:prSet presAssocID="{AF60F41A-587A-4412-8AA1-E591CC6E333A}" presName="desTx" presStyleLbl="alignAccFollowNode1" presStyleIdx="2" presStyleCnt="3">
        <dgm:presLayoutVars>
          <dgm:bulletEnabled val="1"/>
        </dgm:presLayoutVars>
      </dgm:prSet>
      <dgm:spPr/>
    </dgm:pt>
  </dgm:ptLst>
  <dgm:cxnLst>
    <dgm:cxn modelId="{6A7E100D-DC18-49CF-AC5C-31FCDD789017}" type="presOf" srcId="{AF60F41A-587A-4412-8AA1-E591CC6E333A}" destId="{3440E41E-649F-41BE-B3A4-1DB836581323}" srcOrd="0" destOrd="0" presId="urn:microsoft.com/office/officeart/2005/8/layout/hList1"/>
    <dgm:cxn modelId="{FCD4E614-0D56-47DB-9153-657CD326145E}" type="presOf" srcId="{28F206FA-FBF4-47CF-8037-92A4399405D1}" destId="{A1CAE51B-DD79-48EE-9A23-ECFB0F8A39AF}" srcOrd="0" destOrd="0" presId="urn:microsoft.com/office/officeart/2005/8/layout/hList1"/>
    <dgm:cxn modelId="{5C6BDE18-960F-4A28-9CBA-FBD3325FF1D4}" type="presOf" srcId="{43A25A68-6F5C-42DD-8B13-6FF6976A214C}" destId="{28C06B0B-571E-4307-854C-FBA963979F17}" srcOrd="0" destOrd="0" presId="urn:microsoft.com/office/officeart/2005/8/layout/hList1"/>
    <dgm:cxn modelId="{6DA31D2E-A3FB-4F89-AD0A-F086A4C10E45}" type="presOf" srcId="{937FAC34-18BA-4955-9FD8-A4D0EDC53789}" destId="{6FFCBAE7-F88A-40C7-97EE-004E7281ECEE}" srcOrd="0" destOrd="0" presId="urn:microsoft.com/office/officeart/2005/8/layout/hList1"/>
    <dgm:cxn modelId="{2013583E-EC0B-4591-95BB-AA2CBB3C5C2F}" srcId="{AF60F41A-587A-4412-8AA1-E591CC6E333A}" destId="{650F228B-563C-473A-8AAD-1D0C5DC4D007}" srcOrd="0" destOrd="0" parTransId="{543F22EE-2954-4E79-9C5B-B3AFF936B617}" sibTransId="{952B9745-2D46-426A-B023-D036D74A099D}"/>
    <dgm:cxn modelId="{0E1E455E-A4DB-447F-9825-7F8A027E2CEF}" type="presOf" srcId="{87915EBF-9E9E-4E88-9B74-F0B042D2B5F2}" destId="{8E1E5B3A-8171-4D6D-871A-ECC612BEF654}" srcOrd="0" destOrd="0" presId="urn:microsoft.com/office/officeart/2005/8/layout/hList1"/>
    <dgm:cxn modelId="{9C328750-B1B6-4AF4-BEF6-002B3B37BEBA}" type="presOf" srcId="{650F228B-563C-473A-8AAD-1D0C5DC4D007}" destId="{AE73E1E9-FFF6-496E-AC43-9F460BFE853F}" srcOrd="0" destOrd="0" presId="urn:microsoft.com/office/officeart/2005/8/layout/hList1"/>
    <dgm:cxn modelId="{FADF9773-C12F-45C0-9684-263BF5E6FF64}" srcId="{43A25A68-6F5C-42DD-8B13-6FF6976A214C}" destId="{28F206FA-FBF4-47CF-8037-92A4399405D1}" srcOrd="0" destOrd="0" parTransId="{95D2BA18-AB45-4674-AD7D-9A72A0151D80}" sibTransId="{30970121-1631-4F5D-BD7B-5355AFA01D70}"/>
    <dgm:cxn modelId="{979EDA99-9235-4702-BF5B-96DEE61BFB57}" srcId="{937FAC34-18BA-4955-9FD8-A4D0EDC53789}" destId="{87915EBF-9E9E-4E88-9B74-F0B042D2B5F2}" srcOrd="0" destOrd="0" parTransId="{913B81C7-5597-4D66-BDE9-A113C2E2A6DC}" sibTransId="{4CF8A1C6-0F48-4B17-BCB1-3E5C05A54090}"/>
    <dgm:cxn modelId="{8C1B46BF-4A68-4259-8221-CF80C7EEEE7D}" srcId="{EC1F40C0-7575-430B-AB2A-65266A1B62A3}" destId="{AF60F41A-587A-4412-8AA1-E591CC6E333A}" srcOrd="2" destOrd="0" parTransId="{1B008966-82AB-489E-BF3E-A815A434384D}" sibTransId="{F4DCC516-AC59-48B0-8702-34F822E1FA6E}"/>
    <dgm:cxn modelId="{8399EFCC-AB72-4EBF-ACEF-6BC9B8A74C49}" srcId="{EC1F40C0-7575-430B-AB2A-65266A1B62A3}" destId="{43A25A68-6F5C-42DD-8B13-6FF6976A214C}" srcOrd="0" destOrd="0" parTransId="{F624D682-E2CB-4F91-8C8F-D8C83B0A3555}" sibTransId="{EFE7259D-3C44-41ED-A61A-BD64AB1F448A}"/>
    <dgm:cxn modelId="{C5437DE0-C1CB-4ADD-BC5F-96A613B0BE73}" type="presOf" srcId="{EC1F40C0-7575-430B-AB2A-65266A1B62A3}" destId="{733353E2-48B6-4CFB-83E5-EC4EED4645A7}" srcOrd="0" destOrd="0" presId="urn:microsoft.com/office/officeart/2005/8/layout/hList1"/>
    <dgm:cxn modelId="{45C264FA-8357-48C6-9CBB-20664A28DE90}" srcId="{EC1F40C0-7575-430B-AB2A-65266A1B62A3}" destId="{937FAC34-18BA-4955-9FD8-A4D0EDC53789}" srcOrd="1" destOrd="0" parTransId="{0D2C0A9F-022C-4798-BED8-69E52E73170C}" sibTransId="{07BC8747-49AB-4683-9C7E-78451865DA20}"/>
    <dgm:cxn modelId="{FA6610C9-11B2-456D-A1FF-3D43A57A2F1C}" type="presParOf" srcId="{733353E2-48B6-4CFB-83E5-EC4EED4645A7}" destId="{737BD2A1-F74F-4AC7-86AF-2ED77B756BD4}" srcOrd="0" destOrd="0" presId="urn:microsoft.com/office/officeart/2005/8/layout/hList1"/>
    <dgm:cxn modelId="{9EE3DF54-2FC1-4539-9971-91C1C5E96131}" type="presParOf" srcId="{737BD2A1-F74F-4AC7-86AF-2ED77B756BD4}" destId="{28C06B0B-571E-4307-854C-FBA963979F17}" srcOrd="0" destOrd="0" presId="urn:microsoft.com/office/officeart/2005/8/layout/hList1"/>
    <dgm:cxn modelId="{DA70D704-A4B4-444C-9516-7C4DB6A6D1DE}" type="presParOf" srcId="{737BD2A1-F74F-4AC7-86AF-2ED77B756BD4}" destId="{A1CAE51B-DD79-48EE-9A23-ECFB0F8A39AF}" srcOrd="1" destOrd="0" presId="urn:microsoft.com/office/officeart/2005/8/layout/hList1"/>
    <dgm:cxn modelId="{4704CE18-AC8A-48A2-9774-3CABABCAF084}" type="presParOf" srcId="{733353E2-48B6-4CFB-83E5-EC4EED4645A7}" destId="{9DD32621-4513-4DD0-843C-A077C0D132C2}" srcOrd="1" destOrd="0" presId="urn:microsoft.com/office/officeart/2005/8/layout/hList1"/>
    <dgm:cxn modelId="{A0BB40E6-6D25-403C-B9D1-61F06B5A07DA}" type="presParOf" srcId="{733353E2-48B6-4CFB-83E5-EC4EED4645A7}" destId="{48CC56F2-0662-42F2-9848-A2C5CFD871A4}" srcOrd="2" destOrd="0" presId="urn:microsoft.com/office/officeart/2005/8/layout/hList1"/>
    <dgm:cxn modelId="{5D7608B8-070F-4ED1-A073-EF8855BCD949}" type="presParOf" srcId="{48CC56F2-0662-42F2-9848-A2C5CFD871A4}" destId="{6FFCBAE7-F88A-40C7-97EE-004E7281ECEE}" srcOrd="0" destOrd="0" presId="urn:microsoft.com/office/officeart/2005/8/layout/hList1"/>
    <dgm:cxn modelId="{F2194072-4355-401D-8754-CA80242A9752}" type="presParOf" srcId="{48CC56F2-0662-42F2-9848-A2C5CFD871A4}" destId="{8E1E5B3A-8171-4D6D-871A-ECC612BEF654}" srcOrd="1" destOrd="0" presId="urn:microsoft.com/office/officeart/2005/8/layout/hList1"/>
    <dgm:cxn modelId="{B1F9AC57-368D-477F-9873-CCA2D35D6367}" type="presParOf" srcId="{733353E2-48B6-4CFB-83E5-EC4EED4645A7}" destId="{F6711A8A-93E9-4B22-BC40-CE65CD9BAAF4}" srcOrd="3" destOrd="0" presId="urn:microsoft.com/office/officeart/2005/8/layout/hList1"/>
    <dgm:cxn modelId="{4C8839F1-0771-4A56-AB73-E9BB6E1F5C80}" type="presParOf" srcId="{733353E2-48B6-4CFB-83E5-EC4EED4645A7}" destId="{4F55E9B4-17A8-421D-8B57-F4B49B26339D}" srcOrd="4" destOrd="0" presId="urn:microsoft.com/office/officeart/2005/8/layout/hList1"/>
    <dgm:cxn modelId="{BBB57A88-875E-4DDA-B1EF-92CDA731A6CB}" type="presParOf" srcId="{4F55E9B4-17A8-421D-8B57-F4B49B26339D}" destId="{3440E41E-649F-41BE-B3A4-1DB836581323}" srcOrd="0" destOrd="0" presId="urn:microsoft.com/office/officeart/2005/8/layout/hList1"/>
    <dgm:cxn modelId="{FD1FEC0F-80C5-4F90-90C8-20B086D7DC93}" type="presParOf" srcId="{4F55E9B4-17A8-421D-8B57-F4B49B26339D}" destId="{AE73E1E9-FFF6-496E-AC43-9F460BFE853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EACB3D1-BB1F-4A91-9274-211EE1FE3F51}" type="doc">
      <dgm:prSet loTypeId="urn:microsoft.com/office/officeart/2016/7/layout/RepeatingBendingProcessNew" loCatId="process" qsTypeId="urn:microsoft.com/office/officeart/2005/8/quickstyle/simple3" qsCatId="simple" csTypeId="urn:microsoft.com/office/officeart/2005/8/colors/accent1_2" csCatId="accent1" phldr="1"/>
      <dgm:spPr/>
      <dgm:t>
        <a:bodyPr/>
        <a:lstStyle/>
        <a:p>
          <a:endParaRPr lang="en-US"/>
        </a:p>
      </dgm:t>
    </dgm:pt>
    <dgm:pt modelId="{5E626257-6CD2-4135-8231-B5080D916CB0}">
      <dgm:prSet custT="1"/>
      <dgm:spPr/>
      <dgm:t>
        <a:bodyPr/>
        <a:lstStyle/>
        <a:p>
          <a:r>
            <a:rPr lang="es-ES" sz="2000" dirty="0">
              <a:latin typeface="Calibri" panose="020F0502020204030204" pitchFamily="34" charset="0"/>
              <a:cs typeface="Calibri" panose="020F0502020204030204" pitchFamily="34" charset="0"/>
            </a:rPr>
            <a:t>Usar técnicas de coaching y motivación para ayudar a las personas a conectarse con sus fortalezas 
</a:t>
          </a:r>
          <a:endParaRPr lang="en-US" sz="2000" dirty="0">
            <a:latin typeface="Calibri" panose="020F0502020204030204" pitchFamily="34" charset="0"/>
            <a:cs typeface="Calibri" panose="020F0502020204030204" pitchFamily="34" charset="0"/>
          </a:endParaRPr>
        </a:p>
      </dgm:t>
    </dgm:pt>
    <dgm:pt modelId="{C515F0C6-CA77-450A-8D06-02C1DE61CDF8}" type="parTrans" cxnId="{1B685AB8-F63E-4AFB-8237-118759BC9B1B}">
      <dgm:prSet/>
      <dgm:spPr/>
      <dgm:t>
        <a:bodyPr/>
        <a:lstStyle/>
        <a:p>
          <a:endParaRPr lang="en-US"/>
        </a:p>
      </dgm:t>
    </dgm:pt>
    <dgm:pt modelId="{49BD7A77-897E-4B12-A347-433A28431FA9}" type="sibTrans" cxnId="{1B685AB8-F63E-4AFB-8237-118759BC9B1B}">
      <dgm:prSet phldrT="1" phldr="0"/>
      <dgm:spPr>
        <a:ln w="25400"/>
      </dgm:spPr>
      <dgm:t>
        <a:bodyPr/>
        <a:lstStyle/>
        <a:p>
          <a:endParaRPr lang="en-US" dirty="0"/>
        </a:p>
      </dgm:t>
    </dgm:pt>
    <dgm:pt modelId="{634C8B30-65AA-4449-8083-EA803F40C8AE}">
      <dgm:prSet custT="1"/>
      <dgm:spPr/>
      <dgm:t>
        <a:bodyPr/>
        <a:lstStyle/>
        <a:p>
          <a:r>
            <a:rPr lang="es-ES" sz="2000" dirty="0">
              <a:latin typeface="Calibri" panose="020F0502020204030204" pitchFamily="34" charset="0"/>
              <a:cs typeface="Calibri" panose="020F0502020204030204" pitchFamily="34" charset="0"/>
            </a:rPr>
            <a:t>Explore metas, aspiraciones y un camino de recuperación con el individuo y brinde acceso a esos servicios
</a:t>
          </a:r>
          <a:endParaRPr lang="en-US" sz="2000" dirty="0">
            <a:latin typeface="Calibri" panose="020F0502020204030204" pitchFamily="34" charset="0"/>
            <a:cs typeface="Calibri" panose="020F0502020204030204" pitchFamily="34" charset="0"/>
          </a:endParaRPr>
        </a:p>
      </dgm:t>
    </dgm:pt>
    <dgm:pt modelId="{C151FC25-8D2C-476C-B9B0-51B2A1B08647}" type="parTrans" cxnId="{418DC3A6-B69C-4680-A59D-0080D4EEF819}">
      <dgm:prSet/>
      <dgm:spPr/>
      <dgm:t>
        <a:bodyPr/>
        <a:lstStyle/>
        <a:p>
          <a:endParaRPr lang="en-US"/>
        </a:p>
      </dgm:t>
    </dgm:pt>
    <dgm:pt modelId="{74182664-674A-444F-9742-10A117197034}" type="sibTrans" cxnId="{418DC3A6-B69C-4680-A59D-0080D4EEF819}">
      <dgm:prSet phldrT="2" phldr="0"/>
      <dgm:spPr>
        <a:ln w="25400"/>
      </dgm:spPr>
      <dgm:t>
        <a:bodyPr/>
        <a:lstStyle/>
        <a:p>
          <a:endParaRPr lang="en-US" dirty="0"/>
        </a:p>
      </dgm:t>
    </dgm:pt>
    <dgm:pt modelId="{87BE3A07-1DA0-4A22-9CA4-C4AFF75C18FA}">
      <dgm:prSet custT="1"/>
      <dgm:spPr/>
      <dgm:t>
        <a:bodyPr/>
        <a:lstStyle/>
        <a:p>
          <a:r>
            <a:rPr lang="es-ES" sz="2000" dirty="0">
              <a:latin typeface="Calibri" panose="020F0502020204030204" pitchFamily="34" charset="0"/>
              <a:cs typeface="Calibri" panose="020F0502020204030204" pitchFamily="34" charset="0"/>
            </a:rPr>
            <a:t>Fomentar la creencia en la capacidad de recuperación 
</a:t>
          </a:r>
          <a:endParaRPr lang="en-US" sz="2000" dirty="0">
            <a:latin typeface="Calibri" panose="020F0502020204030204" pitchFamily="34" charset="0"/>
            <a:cs typeface="Calibri" panose="020F0502020204030204" pitchFamily="34" charset="0"/>
          </a:endParaRPr>
        </a:p>
      </dgm:t>
    </dgm:pt>
    <dgm:pt modelId="{32F48F4A-D9DF-4DC7-A0A6-A6796D4C8CE4}" type="parTrans" cxnId="{804B4122-4CFC-4F03-9DFC-3023C5D23F89}">
      <dgm:prSet/>
      <dgm:spPr/>
      <dgm:t>
        <a:bodyPr/>
        <a:lstStyle/>
        <a:p>
          <a:endParaRPr lang="en-US"/>
        </a:p>
      </dgm:t>
    </dgm:pt>
    <dgm:pt modelId="{74A04F70-E01E-4E74-96B9-56673DEE4E50}" type="sibTrans" cxnId="{804B4122-4CFC-4F03-9DFC-3023C5D23F89}">
      <dgm:prSet phldrT="3" phldr="0"/>
      <dgm:spPr>
        <a:ln w="25400"/>
      </dgm:spPr>
      <dgm:t>
        <a:bodyPr/>
        <a:lstStyle/>
        <a:p>
          <a:endParaRPr lang="en-US" dirty="0"/>
        </a:p>
      </dgm:t>
    </dgm:pt>
    <dgm:pt modelId="{28172671-B893-4674-B3F9-C24853901425}">
      <dgm:prSet custT="1"/>
      <dgm:spPr/>
      <dgm:t>
        <a:bodyPr/>
        <a:lstStyle/>
        <a:p>
          <a:r>
            <a:rPr lang="es-ES" sz="2000" dirty="0">
              <a:latin typeface="Calibri" panose="020F0502020204030204" pitchFamily="34" charset="0"/>
              <a:cs typeface="Calibri" panose="020F0502020204030204" pitchFamily="34" charset="0"/>
            </a:rPr>
            <a:t>Demostrar confianza en las fortalezas y habilidades del individuo en todas las partes de su vida 
</a:t>
          </a:r>
          <a:endParaRPr lang="en-US" sz="2000" dirty="0">
            <a:latin typeface="Calibri" panose="020F0502020204030204" pitchFamily="34" charset="0"/>
            <a:cs typeface="Calibri" panose="020F0502020204030204" pitchFamily="34" charset="0"/>
          </a:endParaRPr>
        </a:p>
      </dgm:t>
    </dgm:pt>
    <dgm:pt modelId="{8E41DA31-04B9-4B29-B1C1-37410EF05074}" type="parTrans" cxnId="{0A490E30-D713-47A7-A9FC-484A690D1335}">
      <dgm:prSet/>
      <dgm:spPr/>
      <dgm:t>
        <a:bodyPr/>
        <a:lstStyle/>
        <a:p>
          <a:endParaRPr lang="en-US"/>
        </a:p>
      </dgm:t>
    </dgm:pt>
    <dgm:pt modelId="{3FE905F0-911C-4979-93F9-E833400BBB34}" type="sibTrans" cxnId="{0A490E30-D713-47A7-A9FC-484A690D1335}">
      <dgm:prSet phldrT="4" phldr="0"/>
      <dgm:spPr>
        <a:ln w="25400"/>
      </dgm:spPr>
      <dgm:t>
        <a:bodyPr/>
        <a:lstStyle/>
        <a:p>
          <a:endParaRPr lang="en-US" dirty="0"/>
        </a:p>
      </dgm:t>
    </dgm:pt>
    <dgm:pt modelId="{7D71A938-6085-48C7-B1D3-14A8FAB62A2D}">
      <dgm:prSet custT="1"/>
      <dgm:spPr/>
      <dgm:t>
        <a:bodyPr/>
        <a:lstStyle/>
        <a:p>
          <a:r>
            <a:rPr lang="es-ES" sz="2000" dirty="0">
              <a:latin typeface="Calibri" panose="020F0502020204030204" pitchFamily="34" charset="0"/>
              <a:cs typeface="Calibri" panose="020F0502020204030204" pitchFamily="34" charset="0"/>
            </a:rPr>
            <a:t>Proporcionar un plan de recuperación que se centre en las metas, aspiraciones y autocontrol de los síntomas
</a:t>
          </a:r>
          <a:endParaRPr lang="en-US" sz="2000" dirty="0">
            <a:latin typeface="Calibri" panose="020F0502020204030204" pitchFamily="34" charset="0"/>
            <a:cs typeface="Calibri" panose="020F0502020204030204" pitchFamily="34" charset="0"/>
          </a:endParaRPr>
        </a:p>
      </dgm:t>
    </dgm:pt>
    <dgm:pt modelId="{B84084BE-1E0E-451E-969F-6C5C1DDF34BB}" type="parTrans" cxnId="{E921E206-A503-46F8-8332-566C710D8AC1}">
      <dgm:prSet/>
      <dgm:spPr/>
      <dgm:t>
        <a:bodyPr/>
        <a:lstStyle/>
        <a:p>
          <a:endParaRPr lang="en-US"/>
        </a:p>
      </dgm:t>
    </dgm:pt>
    <dgm:pt modelId="{99EC6FE8-C32C-4C8F-8E8A-67CF1B606E49}" type="sibTrans" cxnId="{E921E206-A503-46F8-8332-566C710D8AC1}">
      <dgm:prSet phldrT="5" phldr="0"/>
      <dgm:spPr>
        <a:ln w="25400"/>
      </dgm:spPr>
      <dgm:t>
        <a:bodyPr/>
        <a:lstStyle/>
        <a:p>
          <a:endParaRPr lang="en-US" dirty="0"/>
        </a:p>
      </dgm:t>
    </dgm:pt>
    <dgm:pt modelId="{343ABAFF-34D1-4255-949C-B2A711494184}">
      <dgm:prSet custT="1"/>
      <dgm:spPr/>
      <dgm:t>
        <a:bodyPr/>
        <a:lstStyle/>
        <a:p>
          <a:r>
            <a:rPr lang="es-ES" sz="2000" dirty="0">
              <a:latin typeface="Calibri" panose="020F0502020204030204" pitchFamily="34" charset="0"/>
              <a:cs typeface="Calibri" panose="020F0502020204030204" pitchFamily="34" charset="0"/>
            </a:rPr>
            <a:t>Ofrecer educación, herramientas y acceso a servicios para promover el bienestar conductual y la recuperación
</a:t>
          </a:r>
          <a:endParaRPr lang="en-US" sz="2000" dirty="0">
            <a:latin typeface="Calibri" panose="020F0502020204030204" pitchFamily="34" charset="0"/>
            <a:cs typeface="Calibri" panose="020F0502020204030204" pitchFamily="34" charset="0"/>
          </a:endParaRPr>
        </a:p>
      </dgm:t>
    </dgm:pt>
    <dgm:pt modelId="{02630D89-A3EA-4F52-B4CB-AB85B831C26E}" type="parTrans" cxnId="{854EA0BA-724B-4B2D-AFFB-35614A4F0B64}">
      <dgm:prSet/>
      <dgm:spPr/>
      <dgm:t>
        <a:bodyPr/>
        <a:lstStyle/>
        <a:p>
          <a:endParaRPr lang="en-US"/>
        </a:p>
      </dgm:t>
    </dgm:pt>
    <dgm:pt modelId="{40C6AFF2-F5C5-40D4-A3E7-C093BA2BBD63}" type="sibTrans" cxnId="{854EA0BA-724B-4B2D-AFFB-35614A4F0B64}">
      <dgm:prSet phldrT="6" phldr="0"/>
      <dgm:spPr/>
      <dgm:t>
        <a:bodyPr/>
        <a:lstStyle/>
        <a:p>
          <a:endParaRPr lang="en-US"/>
        </a:p>
      </dgm:t>
    </dgm:pt>
    <dgm:pt modelId="{95C91910-D010-452F-935B-7CA3C1461AD4}" type="pres">
      <dgm:prSet presAssocID="{CEACB3D1-BB1F-4A91-9274-211EE1FE3F51}" presName="Name0" presStyleCnt="0">
        <dgm:presLayoutVars>
          <dgm:dir/>
          <dgm:resizeHandles val="exact"/>
        </dgm:presLayoutVars>
      </dgm:prSet>
      <dgm:spPr/>
    </dgm:pt>
    <dgm:pt modelId="{0B1EC1F1-9FAC-47E5-B5E6-6D16898F171C}" type="pres">
      <dgm:prSet presAssocID="{5E626257-6CD2-4135-8231-B5080D916CB0}" presName="node" presStyleLbl="node1" presStyleIdx="0" presStyleCnt="6">
        <dgm:presLayoutVars>
          <dgm:bulletEnabled val="1"/>
        </dgm:presLayoutVars>
      </dgm:prSet>
      <dgm:spPr/>
    </dgm:pt>
    <dgm:pt modelId="{D5B984E6-C95A-4DC4-A330-6FA03BE1B0AF}" type="pres">
      <dgm:prSet presAssocID="{49BD7A77-897E-4B12-A347-433A28431FA9}" presName="sibTrans" presStyleLbl="sibTrans1D1" presStyleIdx="0" presStyleCnt="5"/>
      <dgm:spPr/>
    </dgm:pt>
    <dgm:pt modelId="{2F10410D-0A73-49F8-A6AD-7C68CA4059A7}" type="pres">
      <dgm:prSet presAssocID="{49BD7A77-897E-4B12-A347-433A28431FA9}" presName="connectorText" presStyleLbl="sibTrans1D1" presStyleIdx="0" presStyleCnt="5"/>
      <dgm:spPr/>
    </dgm:pt>
    <dgm:pt modelId="{8B13A95D-E6BF-4D86-BCBA-EB98DFFF49FD}" type="pres">
      <dgm:prSet presAssocID="{634C8B30-65AA-4449-8083-EA803F40C8AE}" presName="node" presStyleLbl="node1" presStyleIdx="1" presStyleCnt="6">
        <dgm:presLayoutVars>
          <dgm:bulletEnabled val="1"/>
        </dgm:presLayoutVars>
      </dgm:prSet>
      <dgm:spPr/>
    </dgm:pt>
    <dgm:pt modelId="{C9152E18-731C-4E22-B5EB-DB4D3CFDDA9D}" type="pres">
      <dgm:prSet presAssocID="{74182664-674A-444F-9742-10A117197034}" presName="sibTrans" presStyleLbl="sibTrans1D1" presStyleIdx="1" presStyleCnt="5"/>
      <dgm:spPr/>
    </dgm:pt>
    <dgm:pt modelId="{B135F55A-6C0E-43F3-A706-C4B2E77F9C51}" type="pres">
      <dgm:prSet presAssocID="{74182664-674A-444F-9742-10A117197034}" presName="connectorText" presStyleLbl="sibTrans1D1" presStyleIdx="1" presStyleCnt="5"/>
      <dgm:spPr/>
    </dgm:pt>
    <dgm:pt modelId="{99AC8335-DA62-409D-8F26-EC83B0BEF1BA}" type="pres">
      <dgm:prSet presAssocID="{87BE3A07-1DA0-4A22-9CA4-C4AFF75C18FA}" presName="node" presStyleLbl="node1" presStyleIdx="2" presStyleCnt="6">
        <dgm:presLayoutVars>
          <dgm:bulletEnabled val="1"/>
        </dgm:presLayoutVars>
      </dgm:prSet>
      <dgm:spPr/>
    </dgm:pt>
    <dgm:pt modelId="{416497FD-C8E1-49FD-A64B-0AA3A85EE015}" type="pres">
      <dgm:prSet presAssocID="{74A04F70-E01E-4E74-96B9-56673DEE4E50}" presName="sibTrans" presStyleLbl="sibTrans1D1" presStyleIdx="2" presStyleCnt="5"/>
      <dgm:spPr/>
    </dgm:pt>
    <dgm:pt modelId="{E01BD97C-DAAB-4873-839C-13D9BB80085B}" type="pres">
      <dgm:prSet presAssocID="{74A04F70-E01E-4E74-96B9-56673DEE4E50}" presName="connectorText" presStyleLbl="sibTrans1D1" presStyleIdx="2" presStyleCnt="5"/>
      <dgm:spPr/>
    </dgm:pt>
    <dgm:pt modelId="{EAE5EBA9-C297-46CF-8F45-DB67941B94E4}" type="pres">
      <dgm:prSet presAssocID="{28172671-B893-4674-B3F9-C24853901425}" presName="node" presStyleLbl="node1" presStyleIdx="3" presStyleCnt="6">
        <dgm:presLayoutVars>
          <dgm:bulletEnabled val="1"/>
        </dgm:presLayoutVars>
      </dgm:prSet>
      <dgm:spPr/>
    </dgm:pt>
    <dgm:pt modelId="{2A1565C3-1E3C-4725-A5AE-658A54AAAECC}" type="pres">
      <dgm:prSet presAssocID="{3FE905F0-911C-4979-93F9-E833400BBB34}" presName="sibTrans" presStyleLbl="sibTrans1D1" presStyleIdx="3" presStyleCnt="5"/>
      <dgm:spPr/>
    </dgm:pt>
    <dgm:pt modelId="{BFEF6060-B45A-4413-AA88-95A45268E88B}" type="pres">
      <dgm:prSet presAssocID="{3FE905F0-911C-4979-93F9-E833400BBB34}" presName="connectorText" presStyleLbl="sibTrans1D1" presStyleIdx="3" presStyleCnt="5"/>
      <dgm:spPr/>
    </dgm:pt>
    <dgm:pt modelId="{810F5E82-A642-4D52-BD72-C1B2EE076008}" type="pres">
      <dgm:prSet presAssocID="{7D71A938-6085-48C7-B1D3-14A8FAB62A2D}" presName="node" presStyleLbl="node1" presStyleIdx="4" presStyleCnt="6">
        <dgm:presLayoutVars>
          <dgm:bulletEnabled val="1"/>
        </dgm:presLayoutVars>
      </dgm:prSet>
      <dgm:spPr/>
    </dgm:pt>
    <dgm:pt modelId="{3C3CA8CD-3D66-4C11-BB78-2826D62E47E6}" type="pres">
      <dgm:prSet presAssocID="{99EC6FE8-C32C-4C8F-8E8A-67CF1B606E49}" presName="sibTrans" presStyleLbl="sibTrans1D1" presStyleIdx="4" presStyleCnt="5"/>
      <dgm:spPr/>
    </dgm:pt>
    <dgm:pt modelId="{84330A49-DEA6-4798-87DB-5CEAD243A15B}" type="pres">
      <dgm:prSet presAssocID="{99EC6FE8-C32C-4C8F-8E8A-67CF1B606E49}" presName="connectorText" presStyleLbl="sibTrans1D1" presStyleIdx="4" presStyleCnt="5"/>
      <dgm:spPr/>
    </dgm:pt>
    <dgm:pt modelId="{B41C4BE9-28F1-449B-8BA8-255894800CFD}" type="pres">
      <dgm:prSet presAssocID="{343ABAFF-34D1-4255-949C-B2A711494184}" presName="node" presStyleLbl="node1" presStyleIdx="5" presStyleCnt="6">
        <dgm:presLayoutVars>
          <dgm:bulletEnabled val="1"/>
        </dgm:presLayoutVars>
      </dgm:prSet>
      <dgm:spPr/>
    </dgm:pt>
  </dgm:ptLst>
  <dgm:cxnLst>
    <dgm:cxn modelId="{E921E206-A503-46F8-8332-566C710D8AC1}" srcId="{CEACB3D1-BB1F-4A91-9274-211EE1FE3F51}" destId="{7D71A938-6085-48C7-B1D3-14A8FAB62A2D}" srcOrd="4" destOrd="0" parTransId="{B84084BE-1E0E-451E-969F-6C5C1DDF34BB}" sibTransId="{99EC6FE8-C32C-4C8F-8E8A-67CF1B606E49}"/>
    <dgm:cxn modelId="{2A312D08-A5A6-48D8-AF1F-1BF618A2E741}" type="presOf" srcId="{28172671-B893-4674-B3F9-C24853901425}" destId="{EAE5EBA9-C297-46CF-8F45-DB67941B94E4}" srcOrd="0" destOrd="0" presId="urn:microsoft.com/office/officeart/2016/7/layout/RepeatingBendingProcessNew"/>
    <dgm:cxn modelId="{89829A0C-8DED-4046-9C0E-FF1C2772E466}" type="presOf" srcId="{49BD7A77-897E-4B12-A347-433A28431FA9}" destId="{D5B984E6-C95A-4DC4-A330-6FA03BE1B0AF}" srcOrd="0" destOrd="0" presId="urn:microsoft.com/office/officeart/2016/7/layout/RepeatingBendingProcessNew"/>
    <dgm:cxn modelId="{84455C1D-47B6-4090-800F-F40F4A9A8677}" type="presOf" srcId="{99EC6FE8-C32C-4C8F-8E8A-67CF1B606E49}" destId="{3C3CA8CD-3D66-4C11-BB78-2826D62E47E6}" srcOrd="0" destOrd="0" presId="urn:microsoft.com/office/officeart/2016/7/layout/RepeatingBendingProcessNew"/>
    <dgm:cxn modelId="{02504021-C3C4-4FCA-BADD-BDF355A5ACF6}" type="presOf" srcId="{3FE905F0-911C-4979-93F9-E833400BBB34}" destId="{2A1565C3-1E3C-4725-A5AE-658A54AAAECC}" srcOrd="0" destOrd="0" presId="urn:microsoft.com/office/officeart/2016/7/layout/RepeatingBendingProcessNew"/>
    <dgm:cxn modelId="{804B4122-4CFC-4F03-9DFC-3023C5D23F89}" srcId="{CEACB3D1-BB1F-4A91-9274-211EE1FE3F51}" destId="{87BE3A07-1DA0-4A22-9CA4-C4AFF75C18FA}" srcOrd="2" destOrd="0" parTransId="{32F48F4A-D9DF-4DC7-A0A6-A6796D4C8CE4}" sibTransId="{74A04F70-E01E-4E74-96B9-56673DEE4E50}"/>
    <dgm:cxn modelId="{0A490E30-D713-47A7-A9FC-484A690D1335}" srcId="{CEACB3D1-BB1F-4A91-9274-211EE1FE3F51}" destId="{28172671-B893-4674-B3F9-C24853901425}" srcOrd="3" destOrd="0" parTransId="{8E41DA31-04B9-4B29-B1C1-37410EF05074}" sibTransId="{3FE905F0-911C-4979-93F9-E833400BBB34}"/>
    <dgm:cxn modelId="{099D3B30-1BAC-401E-BB80-A44FD0DDF7E3}" type="presOf" srcId="{7D71A938-6085-48C7-B1D3-14A8FAB62A2D}" destId="{810F5E82-A642-4D52-BD72-C1B2EE076008}" srcOrd="0" destOrd="0" presId="urn:microsoft.com/office/officeart/2016/7/layout/RepeatingBendingProcessNew"/>
    <dgm:cxn modelId="{6D300646-2EBA-46B1-81B0-90AD3802DF41}" type="presOf" srcId="{CEACB3D1-BB1F-4A91-9274-211EE1FE3F51}" destId="{95C91910-D010-452F-935B-7CA3C1461AD4}" srcOrd="0" destOrd="0" presId="urn:microsoft.com/office/officeart/2016/7/layout/RepeatingBendingProcessNew"/>
    <dgm:cxn modelId="{E1728F81-420E-4488-8C09-418FA88F8C51}" type="presOf" srcId="{3FE905F0-911C-4979-93F9-E833400BBB34}" destId="{BFEF6060-B45A-4413-AA88-95A45268E88B}" srcOrd="1" destOrd="0" presId="urn:microsoft.com/office/officeart/2016/7/layout/RepeatingBendingProcessNew"/>
    <dgm:cxn modelId="{F72F288C-E2CF-4A24-8A72-8C4F4FCBF6FF}" type="presOf" srcId="{5E626257-6CD2-4135-8231-B5080D916CB0}" destId="{0B1EC1F1-9FAC-47E5-B5E6-6D16898F171C}" srcOrd="0" destOrd="0" presId="urn:microsoft.com/office/officeart/2016/7/layout/RepeatingBendingProcessNew"/>
    <dgm:cxn modelId="{B1D96D94-F225-4366-96B9-046BCF69001D}" type="presOf" srcId="{343ABAFF-34D1-4255-949C-B2A711494184}" destId="{B41C4BE9-28F1-449B-8BA8-255894800CFD}" srcOrd="0" destOrd="0" presId="urn:microsoft.com/office/officeart/2016/7/layout/RepeatingBendingProcessNew"/>
    <dgm:cxn modelId="{418DC3A6-B69C-4680-A59D-0080D4EEF819}" srcId="{CEACB3D1-BB1F-4A91-9274-211EE1FE3F51}" destId="{634C8B30-65AA-4449-8083-EA803F40C8AE}" srcOrd="1" destOrd="0" parTransId="{C151FC25-8D2C-476C-B9B0-51B2A1B08647}" sibTransId="{74182664-674A-444F-9742-10A117197034}"/>
    <dgm:cxn modelId="{81C477A8-9A37-41F2-B79A-BB54572514DA}" type="presOf" srcId="{49BD7A77-897E-4B12-A347-433A28431FA9}" destId="{2F10410D-0A73-49F8-A6AD-7C68CA4059A7}" srcOrd="1" destOrd="0" presId="urn:microsoft.com/office/officeart/2016/7/layout/RepeatingBendingProcessNew"/>
    <dgm:cxn modelId="{038493AF-B893-48F9-874B-CD8284BBC288}" type="presOf" srcId="{74A04F70-E01E-4E74-96B9-56673DEE4E50}" destId="{E01BD97C-DAAB-4873-839C-13D9BB80085B}" srcOrd="1" destOrd="0" presId="urn:microsoft.com/office/officeart/2016/7/layout/RepeatingBendingProcessNew"/>
    <dgm:cxn modelId="{1B685AB8-F63E-4AFB-8237-118759BC9B1B}" srcId="{CEACB3D1-BB1F-4A91-9274-211EE1FE3F51}" destId="{5E626257-6CD2-4135-8231-B5080D916CB0}" srcOrd="0" destOrd="0" parTransId="{C515F0C6-CA77-450A-8D06-02C1DE61CDF8}" sibTransId="{49BD7A77-897E-4B12-A347-433A28431FA9}"/>
    <dgm:cxn modelId="{854EA0BA-724B-4B2D-AFFB-35614A4F0B64}" srcId="{CEACB3D1-BB1F-4A91-9274-211EE1FE3F51}" destId="{343ABAFF-34D1-4255-949C-B2A711494184}" srcOrd="5" destOrd="0" parTransId="{02630D89-A3EA-4F52-B4CB-AB85B831C26E}" sibTransId="{40C6AFF2-F5C5-40D4-A3E7-C093BA2BBD63}"/>
    <dgm:cxn modelId="{8947A6C3-0E72-4622-AA21-CEC19C5254BB}" type="presOf" srcId="{74182664-674A-444F-9742-10A117197034}" destId="{C9152E18-731C-4E22-B5EB-DB4D3CFDDA9D}" srcOrd="0" destOrd="0" presId="urn:microsoft.com/office/officeart/2016/7/layout/RepeatingBendingProcessNew"/>
    <dgm:cxn modelId="{3CA6CCC9-3F96-4544-9F34-F6A7C2EB22C2}" type="presOf" srcId="{87BE3A07-1DA0-4A22-9CA4-C4AFF75C18FA}" destId="{99AC8335-DA62-409D-8F26-EC83B0BEF1BA}" srcOrd="0" destOrd="0" presId="urn:microsoft.com/office/officeart/2016/7/layout/RepeatingBendingProcessNew"/>
    <dgm:cxn modelId="{D10994E6-6230-4351-8834-AED9A96C939C}" type="presOf" srcId="{99EC6FE8-C32C-4C8F-8E8A-67CF1B606E49}" destId="{84330A49-DEA6-4798-87DB-5CEAD243A15B}" srcOrd="1" destOrd="0" presId="urn:microsoft.com/office/officeart/2016/7/layout/RepeatingBendingProcessNew"/>
    <dgm:cxn modelId="{735E43F0-EE5C-417A-B24E-D0CF01516F47}" type="presOf" srcId="{74A04F70-E01E-4E74-96B9-56673DEE4E50}" destId="{416497FD-C8E1-49FD-A64B-0AA3A85EE015}" srcOrd="0" destOrd="0" presId="urn:microsoft.com/office/officeart/2016/7/layout/RepeatingBendingProcessNew"/>
    <dgm:cxn modelId="{4EE740F3-060F-4BC9-9FE0-8F990AE105EF}" type="presOf" srcId="{634C8B30-65AA-4449-8083-EA803F40C8AE}" destId="{8B13A95D-E6BF-4D86-BCBA-EB98DFFF49FD}" srcOrd="0" destOrd="0" presId="urn:microsoft.com/office/officeart/2016/7/layout/RepeatingBendingProcessNew"/>
    <dgm:cxn modelId="{7A437DFA-0E8D-4271-8673-EABC6AF08210}" type="presOf" srcId="{74182664-674A-444F-9742-10A117197034}" destId="{B135F55A-6C0E-43F3-A706-C4B2E77F9C51}" srcOrd="1" destOrd="0" presId="urn:microsoft.com/office/officeart/2016/7/layout/RepeatingBendingProcessNew"/>
    <dgm:cxn modelId="{9A9A0732-4F57-4519-B064-826641E3C158}" type="presParOf" srcId="{95C91910-D010-452F-935B-7CA3C1461AD4}" destId="{0B1EC1F1-9FAC-47E5-B5E6-6D16898F171C}" srcOrd="0" destOrd="0" presId="urn:microsoft.com/office/officeart/2016/7/layout/RepeatingBendingProcessNew"/>
    <dgm:cxn modelId="{B0950C2E-2F52-4282-B3CC-931F4F630AD9}" type="presParOf" srcId="{95C91910-D010-452F-935B-7CA3C1461AD4}" destId="{D5B984E6-C95A-4DC4-A330-6FA03BE1B0AF}" srcOrd="1" destOrd="0" presId="urn:microsoft.com/office/officeart/2016/7/layout/RepeatingBendingProcessNew"/>
    <dgm:cxn modelId="{EE33BE23-9F4C-490D-8055-17AA7AF79A18}" type="presParOf" srcId="{D5B984E6-C95A-4DC4-A330-6FA03BE1B0AF}" destId="{2F10410D-0A73-49F8-A6AD-7C68CA4059A7}" srcOrd="0" destOrd="0" presId="urn:microsoft.com/office/officeart/2016/7/layout/RepeatingBendingProcessNew"/>
    <dgm:cxn modelId="{7E1BF250-05C0-4736-A4A0-8B5C4D7C9725}" type="presParOf" srcId="{95C91910-D010-452F-935B-7CA3C1461AD4}" destId="{8B13A95D-E6BF-4D86-BCBA-EB98DFFF49FD}" srcOrd="2" destOrd="0" presId="urn:microsoft.com/office/officeart/2016/7/layout/RepeatingBendingProcessNew"/>
    <dgm:cxn modelId="{7B694937-A586-4EE0-8C84-AED5664847C3}" type="presParOf" srcId="{95C91910-D010-452F-935B-7CA3C1461AD4}" destId="{C9152E18-731C-4E22-B5EB-DB4D3CFDDA9D}" srcOrd="3" destOrd="0" presId="urn:microsoft.com/office/officeart/2016/7/layout/RepeatingBendingProcessNew"/>
    <dgm:cxn modelId="{BEFB4F92-D088-4612-9446-DAE83A1E7ACE}" type="presParOf" srcId="{C9152E18-731C-4E22-B5EB-DB4D3CFDDA9D}" destId="{B135F55A-6C0E-43F3-A706-C4B2E77F9C51}" srcOrd="0" destOrd="0" presId="urn:microsoft.com/office/officeart/2016/7/layout/RepeatingBendingProcessNew"/>
    <dgm:cxn modelId="{0955EFBD-0D53-49BF-AF82-078FCB68EB54}" type="presParOf" srcId="{95C91910-D010-452F-935B-7CA3C1461AD4}" destId="{99AC8335-DA62-409D-8F26-EC83B0BEF1BA}" srcOrd="4" destOrd="0" presId="urn:microsoft.com/office/officeart/2016/7/layout/RepeatingBendingProcessNew"/>
    <dgm:cxn modelId="{17B992C6-ACAF-45FE-A8E9-BE0A9DB61D6C}" type="presParOf" srcId="{95C91910-D010-452F-935B-7CA3C1461AD4}" destId="{416497FD-C8E1-49FD-A64B-0AA3A85EE015}" srcOrd="5" destOrd="0" presId="urn:microsoft.com/office/officeart/2016/7/layout/RepeatingBendingProcessNew"/>
    <dgm:cxn modelId="{43D92614-ADB5-4CC5-94BA-B32D5B5824CB}" type="presParOf" srcId="{416497FD-C8E1-49FD-A64B-0AA3A85EE015}" destId="{E01BD97C-DAAB-4873-839C-13D9BB80085B}" srcOrd="0" destOrd="0" presId="urn:microsoft.com/office/officeart/2016/7/layout/RepeatingBendingProcessNew"/>
    <dgm:cxn modelId="{83B90E9F-CEFE-4EB6-96C7-F15E5F4D5C90}" type="presParOf" srcId="{95C91910-D010-452F-935B-7CA3C1461AD4}" destId="{EAE5EBA9-C297-46CF-8F45-DB67941B94E4}" srcOrd="6" destOrd="0" presId="urn:microsoft.com/office/officeart/2016/7/layout/RepeatingBendingProcessNew"/>
    <dgm:cxn modelId="{97DA0BB7-295D-4DF9-89A6-6266398CE488}" type="presParOf" srcId="{95C91910-D010-452F-935B-7CA3C1461AD4}" destId="{2A1565C3-1E3C-4725-A5AE-658A54AAAECC}" srcOrd="7" destOrd="0" presId="urn:microsoft.com/office/officeart/2016/7/layout/RepeatingBendingProcessNew"/>
    <dgm:cxn modelId="{7E4B9D31-C798-4ECD-8DD6-78DF2A48A5D7}" type="presParOf" srcId="{2A1565C3-1E3C-4725-A5AE-658A54AAAECC}" destId="{BFEF6060-B45A-4413-AA88-95A45268E88B}" srcOrd="0" destOrd="0" presId="urn:microsoft.com/office/officeart/2016/7/layout/RepeatingBendingProcessNew"/>
    <dgm:cxn modelId="{A34E6F51-DAF0-464E-8776-1B4D75BBB147}" type="presParOf" srcId="{95C91910-D010-452F-935B-7CA3C1461AD4}" destId="{810F5E82-A642-4D52-BD72-C1B2EE076008}" srcOrd="8" destOrd="0" presId="urn:microsoft.com/office/officeart/2016/7/layout/RepeatingBendingProcessNew"/>
    <dgm:cxn modelId="{807E2DD4-DC88-41AF-BC28-4BFDBB745121}" type="presParOf" srcId="{95C91910-D010-452F-935B-7CA3C1461AD4}" destId="{3C3CA8CD-3D66-4C11-BB78-2826D62E47E6}" srcOrd="9" destOrd="0" presId="urn:microsoft.com/office/officeart/2016/7/layout/RepeatingBendingProcessNew"/>
    <dgm:cxn modelId="{299A049F-25CF-46E3-A0F1-A64A89F8B012}" type="presParOf" srcId="{3C3CA8CD-3D66-4C11-BB78-2826D62E47E6}" destId="{84330A49-DEA6-4798-87DB-5CEAD243A15B}" srcOrd="0" destOrd="0" presId="urn:microsoft.com/office/officeart/2016/7/layout/RepeatingBendingProcessNew"/>
    <dgm:cxn modelId="{1CCF2F1D-B53D-4A47-85F6-5ADCEA71B4E6}" type="presParOf" srcId="{95C91910-D010-452F-935B-7CA3C1461AD4}" destId="{B41C4BE9-28F1-449B-8BA8-255894800CFD}"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983B85E-3016-4235-9726-0D617E049FC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DC79CC8-8141-484B-942F-79FB865D1489}">
      <dgm:prSet custT="1"/>
      <dgm:spPr/>
      <dgm:t>
        <a:bodyPr/>
        <a:lstStyle/>
        <a:p>
          <a:endParaRPr lang="en-US" sz="4000" dirty="0">
            <a:latin typeface="Calibri" panose="020F0502020204030204" pitchFamily="34" charset="0"/>
            <a:cs typeface="Calibri" panose="020F0502020204030204" pitchFamily="34" charset="0"/>
          </a:endParaRPr>
        </a:p>
      </dgm:t>
    </dgm:pt>
    <dgm:pt modelId="{C06121C0-F7A1-4436-B3F2-FBE0BE40B8E4}" type="parTrans" cxnId="{2CCF66C2-E6C6-4C5E-9572-749E024B2602}">
      <dgm:prSet/>
      <dgm:spPr/>
      <dgm:t>
        <a:bodyPr/>
        <a:lstStyle/>
        <a:p>
          <a:endParaRPr lang="en-US"/>
        </a:p>
      </dgm:t>
    </dgm:pt>
    <dgm:pt modelId="{6B543B10-4698-42C9-8E3F-FEC414B9E857}" type="sibTrans" cxnId="{2CCF66C2-E6C6-4C5E-9572-749E024B2602}">
      <dgm:prSet/>
      <dgm:spPr/>
      <dgm:t>
        <a:bodyPr/>
        <a:lstStyle/>
        <a:p>
          <a:endParaRPr lang="en-US"/>
        </a:p>
      </dgm:t>
    </dgm:pt>
    <dgm:pt modelId="{6AC68BC6-81AF-4573-ADD3-73F974627EB7}">
      <dgm:prSet custT="1"/>
      <dgm:spPr/>
      <dgm:t>
        <a:bodyPr/>
        <a:lstStyle/>
        <a:p>
          <a:r>
            <a:rPr lang="en-US" sz="2000" dirty="0">
              <a:latin typeface="Calibri" panose="020F0502020204030204" pitchFamily="34" charset="0"/>
              <a:cs typeface="Calibri" panose="020F0502020204030204" pitchFamily="34" charset="0"/>
            </a:rPr>
            <a:t>Ser sin </a:t>
          </a:r>
          <a:r>
            <a:rPr lang="en-US" sz="2000" dirty="0" err="1">
              <a:latin typeface="Calibri" panose="020F0502020204030204" pitchFamily="34" charset="0"/>
              <a:cs typeface="Calibri" panose="020F0502020204030204" pitchFamily="34" charset="0"/>
            </a:rPr>
            <a:t>prejuicios</a:t>
          </a:r>
          <a:r>
            <a:rPr lang="en-US" sz="2600" dirty="0">
              <a:latin typeface="Calibri" panose="020F0502020204030204" pitchFamily="34" charset="0"/>
              <a:cs typeface="Calibri" panose="020F0502020204030204" pitchFamily="34" charset="0"/>
            </a:rPr>
            <a:t>
</a:t>
          </a:r>
        </a:p>
      </dgm:t>
    </dgm:pt>
    <dgm:pt modelId="{673BD233-C94A-4706-BFD7-9ABA5AE43A60}" type="parTrans" cxnId="{D7E5EC99-955D-4084-B755-309511C8DA47}">
      <dgm:prSet/>
      <dgm:spPr/>
      <dgm:t>
        <a:bodyPr/>
        <a:lstStyle/>
        <a:p>
          <a:endParaRPr lang="en-US"/>
        </a:p>
      </dgm:t>
    </dgm:pt>
    <dgm:pt modelId="{10D5BD58-685A-4ABB-9958-0F21052EEAD6}" type="sibTrans" cxnId="{D7E5EC99-955D-4084-B755-309511C8DA47}">
      <dgm:prSet/>
      <dgm:spPr/>
      <dgm:t>
        <a:bodyPr/>
        <a:lstStyle/>
        <a:p>
          <a:endParaRPr lang="en-US"/>
        </a:p>
      </dgm:t>
    </dgm:pt>
    <dgm:pt modelId="{CAD1B5C1-5F78-44CA-9B1C-6B7A67E0B184}">
      <dgm:prSet custT="1"/>
      <dgm:spPr/>
      <dgm:t>
        <a:bodyPr/>
        <a:lstStyle/>
        <a:p>
          <a:r>
            <a:rPr lang="es-ES" sz="2000" dirty="0">
              <a:latin typeface="Calibri" panose="020F0502020204030204" pitchFamily="34" charset="0"/>
              <a:cs typeface="Calibri" panose="020F0502020204030204" pitchFamily="34" charset="0"/>
            </a:rPr>
            <a:t>Hacer del individuo una parte integral de la planificación de la recuperación
</a:t>
          </a:r>
          <a:endParaRPr lang="en-US" sz="2000" dirty="0">
            <a:latin typeface="Calibri" panose="020F0502020204030204" pitchFamily="34" charset="0"/>
            <a:cs typeface="Calibri" panose="020F0502020204030204" pitchFamily="34" charset="0"/>
          </a:endParaRPr>
        </a:p>
      </dgm:t>
    </dgm:pt>
    <dgm:pt modelId="{66DF5678-C72E-4B95-9724-2519F5118D10}" type="parTrans" cxnId="{1D608549-3758-4454-9B04-96B69C757E82}">
      <dgm:prSet/>
      <dgm:spPr/>
      <dgm:t>
        <a:bodyPr/>
        <a:lstStyle/>
        <a:p>
          <a:endParaRPr lang="en-US"/>
        </a:p>
      </dgm:t>
    </dgm:pt>
    <dgm:pt modelId="{A62ED279-8852-4C64-84BC-7BB9AF5AAEF4}" type="sibTrans" cxnId="{1D608549-3758-4454-9B04-96B69C757E82}">
      <dgm:prSet/>
      <dgm:spPr/>
      <dgm:t>
        <a:bodyPr/>
        <a:lstStyle/>
        <a:p>
          <a:endParaRPr lang="en-US"/>
        </a:p>
      </dgm:t>
    </dgm:pt>
    <dgm:pt modelId="{031936A2-DB63-4522-A2C7-513FB1A8E11D}">
      <dgm:prSet custT="1"/>
      <dgm:spPr/>
      <dgm:t>
        <a:bodyPr/>
        <a:lstStyle/>
        <a:p>
          <a:r>
            <a:rPr lang="es-ES" sz="2000" dirty="0">
              <a:latin typeface="Calibri" panose="020F0502020204030204" pitchFamily="34" charset="0"/>
              <a:cs typeface="Calibri" panose="020F0502020204030204" pitchFamily="34" charset="0"/>
            </a:rPr>
            <a:t>Reconocer (con consentimiento personal) a los cuidadores familiares definidos y los círculos de apoyo del individuo
</a:t>
          </a:r>
          <a:endParaRPr lang="en-US" sz="2000" dirty="0">
            <a:latin typeface="Calibri" panose="020F0502020204030204" pitchFamily="34" charset="0"/>
            <a:cs typeface="Calibri" panose="020F0502020204030204" pitchFamily="34" charset="0"/>
          </a:endParaRPr>
        </a:p>
      </dgm:t>
    </dgm:pt>
    <dgm:pt modelId="{AC2C80C5-35C6-4274-8A70-F550EB341EBE}" type="parTrans" cxnId="{B95A775B-9FDD-4543-B3C1-58CA904D8C6A}">
      <dgm:prSet/>
      <dgm:spPr/>
      <dgm:t>
        <a:bodyPr/>
        <a:lstStyle/>
        <a:p>
          <a:endParaRPr lang="en-US"/>
        </a:p>
      </dgm:t>
    </dgm:pt>
    <dgm:pt modelId="{195DD558-A27F-47CA-A635-D8F5AAC5E110}" type="sibTrans" cxnId="{B95A775B-9FDD-4543-B3C1-58CA904D8C6A}">
      <dgm:prSet/>
      <dgm:spPr/>
      <dgm:t>
        <a:bodyPr/>
        <a:lstStyle/>
        <a:p>
          <a:endParaRPr lang="en-US"/>
        </a:p>
      </dgm:t>
    </dgm:pt>
    <dgm:pt modelId="{1159A8D7-C5F4-47D3-8242-315970E74C20}">
      <dgm:prSet custT="1"/>
      <dgm:spPr/>
      <dgm:t>
        <a:bodyPr/>
        <a:lstStyle/>
        <a:p>
          <a:r>
            <a:rPr lang="es-ES" sz="2000" dirty="0">
              <a:latin typeface="Calibri" panose="020F0502020204030204" pitchFamily="34" charset="0"/>
              <a:cs typeface="Calibri" panose="020F0502020204030204" pitchFamily="34" charset="0"/>
            </a:rPr>
            <a:t>Trabajar activamente con el sistema de apoyo para ser parte del proceso de planificación
</a:t>
          </a:r>
          <a:endParaRPr lang="en-US" sz="2000" dirty="0">
            <a:latin typeface="Calibri" panose="020F0502020204030204" pitchFamily="34" charset="0"/>
            <a:cs typeface="Calibri" panose="020F0502020204030204" pitchFamily="34" charset="0"/>
          </a:endParaRPr>
        </a:p>
      </dgm:t>
    </dgm:pt>
    <dgm:pt modelId="{3BE3558E-5C89-4876-827E-C13C827DC26B}" type="parTrans" cxnId="{DB2CCCC8-F45C-4118-9AAF-AC14C95B61A7}">
      <dgm:prSet/>
      <dgm:spPr/>
      <dgm:t>
        <a:bodyPr/>
        <a:lstStyle/>
        <a:p>
          <a:endParaRPr lang="en-US"/>
        </a:p>
      </dgm:t>
    </dgm:pt>
    <dgm:pt modelId="{B4F44C00-4DDB-48BD-81E2-A99683DEBE16}" type="sibTrans" cxnId="{DB2CCCC8-F45C-4118-9AAF-AC14C95B61A7}">
      <dgm:prSet/>
      <dgm:spPr/>
      <dgm:t>
        <a:bodyPr/>
        <a:lstStyle/>
        <a:p>
          <a:endParaRPr lang="en-US"/>
        </a:p>
      </dgm:t>
    </dgm:pt>
    <dgm:pt modelId="{65E081C5-9FDC-429C-BA68-95E7AC0DC4D3}">
      <dgm:prSet custT="1"/>
      <dgm:spPr/>
      <dgm:t>
        <a:bodyPr/>
        <a:lstStyle/>
        <a:p>
          <a:r>
            <a:rPr lang="es-ES" sz="2000" dirty="0">
              <a:latin typeface="Calibri" panose="020F0502020204030204" pitchFamily="34" charset="0"/>
              <a:cs typeface="Calibri" panose="020F0502020204030204" pitchFamily="34" charset="0"/>
            </a:rPr>
            <a:t>Ofrecer acceso a los servicios de soporte de recuperación
</a:t>
          </a:r>
          <a:endParaRPr lang="en-US" sz="2000" dirty="0">
            <a:latin typeface="Calibri" panose="020F0502020204030204" pitchFamily="34" charset="0"/>
            <a:cs typeface="Calibri" panose="020F0502020204030204" pitchFamily="34" charset="0"/>
          </a:endParaRPr>
        </a:p>
      </dgm:t>
    </dgm:pt>
    <dgm:pt modelId="{89E44DE5-FC62-452C-A62D-D6AC8E5674EB}" type="parTrans" cxnId="{2B60B1B2-553A-4E9C-8C05-C231E90F7028}">
      <dgm:prSet/>
      <dgm:spPr/>
      <dgm:t>
        <a:bodyPr/>
        <a:lstStyle/>
        <a:p>
          <a:endParaRPr lang="en-US"/>
        </a:p>
      </dgm:t>
    </dgm:pt>
    <dgm:pt modelId="{2E04B5A2-A70B-4D73-8842-41EF12F2B38A}" type="sibTrans" cxnId="{2B60B1B2-553A-4E9C-8C05-C231E90F7028}">
      <dgm:prSet/>
      <dgm:spPr/>
      <dgm:t>
        <a:bodyPr/>
        <a:lstStyle/>
        <a:p>
          <a:endParaRPr lang="en-US"/>
        </a:p>
      </dgm:t>
    </dgm:pt>
    <dgm:pt modelId="{199ECE87-DBEC-4A24-9E29-59FF5DD3D510}">
      <dgm:prSet custT="1"/>
      <dgm:spPr/>
      <dgm:t>
        <a:bodyPr/>
        <a:lstStyle/>
        <a:p>
          <a:r>
            <a:rPr lang="es-ES" sz="2000" dirty="0">
              <a:latin typeface="Calibri" panose="020F0502020204030204" pitchFamily="34" charset="0"/>
              <a:cs typeface="Calibri" panose="020F0502020204030204" pitchFamily="34" charset="0"/>
            </a:rPr>
            <a:t>Ayudar a identificar el apoyo de pares y otros recursos de recuperación de apoyo
</a:t>
          </a:r>
          <a:endParaRPr lang="en-US" sz="2000" dirty="0">
            <a:latin typeface="Calibri" panose="020F0502020204030204" pitchFamily="34" charset="0"/>
            <a:cs typeface="Calibri" panose="020F0502020204030204" pitchFamily="34" charset="0"/>
          </a:endParaRPr>
        </a:p>
      </dgm:t>
    </dgm:pt>
    <dgm:pt modelId="{8B85A92C-6203-4ECB-B71F-E6990E230818}" type="parTrans" cxnId="{10E2819B-A9FC-42B0-98B4-50DB85C3A611}">
      <dgm:prSet/>
      <dgm:spPr/>
      <dgm:t>
        <a:bodyPr/>
        <a:lstStyle/>
        <a:p>
          <a:endParaRPr lang="en-US"/>
        </a:p>
      </dgm:t>
    </dgm:pt>
    <dgm:pt modelId="{23E1E18D-74BA-4EDE-8D80-B4AA65F5C700}" type="sibTrans" cxnId="{10E2819B-A9FC-42B0-98B4-50DB85C3A611}">
      <dgm:prSet/>
      <dgm:spPr/>
      <dgm:t>
        <a:bodyPr/>
        <a:lstStyle/>
        <a:p>
          <a:endParaRPr lang="en-US"/>
        </a:p>
      </dgm:t>
    </dgm:pt>
    <dgm:pt modelId="{F207E417-C3C3-46AB-A803-D4237A64F19C}" type="pres">
      <dgm:prSet presAssocID="{3983B85E-3016-4235-9726-0D617E049FC5}" presName="vert0" presStyleCnt="0">
        <dgm:presLayoutVars>
          <dgm:dir/>
          <dgm:animOne val="branch"/>
          <dgm:animLvl val="lvl"/>
        </dgm:presLayoutVars>
      </dgm:prSet>
      <dgm:spPr/>
    </dgm:pt>
    <dgm:pt modelId="{A495901D-D68E-4810-B58F-4FA0510632A8}" type="pres">
      <dgm:prSet presAssocID="{DDC79CC8-8141-484B-942F-79FB865D1489}" presName="thickLine" presStyleLbl="alignNode1" presStyleIdx="0" presStyleCnt="1"/>
      <dgm:spPr/>
    </dgm:pt>
    <dgm:pt modelId="{E0AF15DE-3B0B-47C6-B111-5A34D12F7093}" type="pres">
      <dgm:prSet presAssocID="{DDC79CC8-8141-484B-942F-79FB865D1489}" presName="horz1" presStyleCnt="0"/>
      <dgm:spPr/>
    </dgm:pt>
    <dgm:pt modelId="{A075D889-B38E-47A5-8C3D-85127DE2A115}" type="pres">
      <dgm:prSet presAssocID="{DDC79CC8-8141-484B-942F-79FB865D1489}" presName="tx1" presStyleLbl="revTx" presStyleIdx="0" presStyleCnt="7" custScaleX="56077"/>
      <dgm:spPr/>
    </dgm:pt>
    <dgm:pt modelId="{705E6CF5-5090-48B6-913E-46C97540ADE5}" type="pres">
      <dgm:prSet presAssocID="{DDC79CC8-8141-484B-942F-79FB865D1489}" presName="vert1" presStyleCnt="0"/>
      <dgm:spPr/>
    </dgm:pt>
    <dgm:pt modelId="{F73F3227-073B-495F-BCEB-34634F161B16}" type="pres">
      <dgm:prSet presAssocID="{6AC68BC6-81AF-4573-ADD3-73F974627EB7}" presName="vertSpace2a" presStyleCnt="0"/>
      <dgm:spPr/>
    </dgm:pt>
    <dgm:pt modelId="{A736BD46-E365-4BAD-B1DF-5CC7FCC044EE}" type="pres">
      <dgm:prSet presAssocID="{6AC68BC6-81AF-4573-ADD3-73F974627EB7}" presName="horz2" presStyleCnt="0"/>
      <dgm:spPr/>
    </dgm:pt>
    <dgm:pt modelId="{9D5C30F2-B2FF-425E-B1D6-3C9F4A5CE82D}" type="pres">
      <dgm:prSet presAssocID="{6AC68BC6-81AF-4573-ADD3-73F974627EB7}" presName="horzSpace2" presStyleCnt="0"/>
      <dgm:spPr/>
    </dgm:pt>
    <dgm:pt modelId="{44E412D5-EAB3-4FE1-8062-6AF3C38381BF}" type="pres">
      <dgm:prSet presAssocID="{6AC68BC6-81AF-4573-ADD3-73F974627EB7}" presName="tx2" presStyleLbl="revTx" presStyleIdx="1" presStyleCnt="7" custScaleX="109517" custScaleY="63410" custLinFactNeighborX="-216" custLinFactNeighborY="1605"/>
      <dgm:spPr/>
    </dgm:pt>
    <dgm:pt modelId="{D984CB44-322C-428B-BE60-C236C4DD6225}" type="pres">
      <dgm:prSet presAssocID="{6AC68BC6-81AF-4573-ADD3-73F974627EB7}" presName="vert2" presStyleCnt="0"/>
      <dgm:spPr/>
    </dgm:pt>
    <dgm:pt modelId="{9FC2F0AD-E8BC-42EA-BD43-32DA684C1091}" type="pres">
      <dgm:prSet presAssocID="{6AC68BC6-81AF-4573-ADD3-73F974627EB7}" presName="thinLine2b" presStyleLbl="callout" presStyleIdx="0" presStyleCnt="6" custLinFactNeighborX="574" custLinFactNeighborY="39149"/>
      <dgm:spPr/>
    </dgm:pt>
    <dgm:pt modelId="{8483994C-22D7-4992-B356-218B2B6FF775}" type="pres">
      <dgm:prSet presAssocID="{6AC68BC6-81AF-4573-ADD3-73F974627EB7}" presName="vertSpace2b" presStyleCnt="0"/>
      <dgm:spPr/>
    </dgm:pt>
    <dgm:pt modelId="{98FB54ED-10B0-4177-9396-DD2D1B2DFB74}" type="pres">
      <dgm:prSet presAssocID="{CAD1B5C1-5F78-44CA-9B1C-6B7A67E0B184}" presName="horz2" presStyleCnt="0"/>
      <dgm:spPr/>
    </dgm:pt>
    <dgm:pt modelId="{1C4DD740-261B-41E4-A0DB-EF13AFDD2F56}" type="pres">
      <dgm:prSet presAssocID="{CAD1B5C1-5F78-44CA-9B1C-6B7A67E0B184}" presName="horzSpace2" presStyleCnt="0"/>
      <dgm:spPr/>
    </dgm:pt>
    <dgm:pt modelId="{680EF610-65D7-4862-B72B-31FFF7A4B640}" type="pres">
      <dgm:prSet presAssocID="{CAD1B5C1-5F78-44CA-9B1C-6B7A67E0B184}" presName="tx2" presStyleLbl="revTx" presStyleIdx="2" presStyleCnt="7" custLinFactNeighborX="147" custLinFactNeighborY="-379"/>
      <dgm:spPr/>
    </dgm:pt>
    <dgm:pt modelId="{85C85437-C603-4F17-8B03-2991F0EFE1B9}" type="pres">
      <dgm:prSet presAssocID="{CAD1B5C1-5F78-44CA-9B1C-6B7A67E0B184}" presName="vert2" presStyleCnt="0"/>
      <dgm:spPr/>
    </dgm:pt>
    <dgm:pt modelId="{7DDB34E1-1D86-4D55-AA22-11A5184BAEE2}" type="pres">
      <dgm:prSet presAssocID="{CAD1B5C1-5F78-44CA-9B1C-6B7A67E0B184}" presName="thinLine2b" presStyleLbl="callout" presStyleIdx="1" presStyleCnt="6" custLinFactY="-400000" custLinFactNeighborX="548" custLinFactNeighborY="-450570"/>
      <dgm:spPr/>
    </dgm:pt>
    <dgm:pt modelId="{2E7A29BB-46E7-40E0-A4CD-34C5A8AB6DF0}" type="pres">
      <dgm:prSet presAssocID="{CAD1B5C1-5F78-44CA-9B1C-6B7A67E0B184}" presName="vertSpace2b" presStyleCnt="0"/>
      <dgm:spPr/>
    </dgm:pt>
    <dgm:pt modelId="{B2553E34-AFEB-481D-B321-6BD3D49847B4}" type="pres">
      <dgm:prSet presAssocID="{031936A2-DB63-4522-A2C7-513FB1A8E11D}" presName="horz2" presStyleCnt="0"/>
      <dgm:spPr/>
    </dgm:pt>
    <dgm:pt modelId="{FDC1CC78-12CE-4E6E-B0CB-853EE0D9E51B}" type="pres">
      <dgm:prSet presAssocID="{031936A2-DB63-4522-A2C7-513FB1A8E11D}" presName="horzSpace2" presStyleCnt="0"/>
      <dgm:spPr/>
    </dgm:pt>
    <dgm:pt modelId="{26FBD761-5FC3-4C07-8C5E-61CA5385809B}" type="pres">
      <dgm:prSet presAssocID="{031936A2-DB63-4522-A2C7-513FB1A8E11D}" presName="tx2" presStyleLbl="revTx" presStyleIdx="3" presStyleCnt="7" custScaleX="93931" custLinFactNeighborX="194" custLinFactNeighborY="-43860"/>
      <dgm:spPr/>
    </dgm:pt>
    <dgm:pt modelId="{C7864617-4194-4CA3-BC9B-08C41A22CD80}" type="pres">
      <dgm:prSet presAssocID="{031936A2-DB63-4522-A2C7-513FB1A8E11D}" presName="vert2" presStyleCnt="0"/>
      <dgm:spPr/>
    </dgm:pt>
    <dgm:pt modelId="{1FC69E68-393E-403D-B57B-C0214A281B27}" type="pres">
      <dgm:prSet presAssocID="{031936A2-DB63-4522-A2C7-513FB1A8E11D}" presName="thinLine2b" presStyleLbl="callout" presStyleIdx="2" presStyleCnt="6" custLinFactY="-400000" custLinFactNeighborX="846" custLinFactNeighborY="-479355"/>
      <dgm:spPr/>
    </dgm:pt>
    <dgm:pt modelId="{710F1AC8-272E-4263-8912-3481534C9197}" type="pres">
      <dgm:prSet presAssocID="{031936A2-DB63-4522-A2C7-513FB1A8E11D}" presName="vertSpace2b" presStyleCnt="0"/>
      <dgm:spPr/>
    </dgm:pt>
    <dgm:pt modelId="{D5CB47F0-4FD6-4368-9DA8-A72930FB93BC}" type="pres">
      <dgm:prSet presAssocID="{1159A8D7-C5F4-47D3-8242-315970E74C20}" presName="horz2" presStyleCnt="0"/>
      <dgm:spPr/>
    </dgm:pt>
    <dgm:pt modelId="{57B43DB5-5BD8-46AC-BEA5-C4F3E6B539E2}" type="pres">
      <dgm:prSet presAssocID="{1159A8D7-C5F4-47D3-8242-315970E74C20}" presName="horzSpace2" presStyleCnt="0"/>
      <dgm:spPr/>
    </dgm:pt>
    <dgm:pt modelId="{ED121EAA-AD07-40FF-BC26-CC378C77286F}" type="pres">
      <dgm:prSet presAssocID="{1159A8D7-C5F4-47D3-8242-315970E74C20}" presName="tx2" presStyleLbl="revTx" presStyleIdx="4" presStyleCnt="7" custScaleX="94739" custLinFactNeighborX="-212" custLinFactNeighborY="-46557"/>
      <dgm:spPr/>
    </dgm:pt>
    <dgm:pt modelId="{1604B1DE-9A12-4708-BBDE-A44CE03D65A8}" type="pres">
      <dgm:prSet presAssocID="{1159A8D7-C5F4-47D3-8242-315970E74C20}" presName="vert2" presStyleCnt="0"/>
      <dgm:spPr/>
    </dgm:pt>
    <dgm:pt modelId="{ADD30CE8-2851-4080-AA7C-A2687200F18B}" type="pres">
      <dgm:prSet presAssocID="{1159A8D7-C5F4-47D3-8242-315970E74C20}" presName="thinLine2b" presStyleLbl="callout" presStyleIdx="3" presStyleCnt="6" custLinFactY="-500000" custLinFactNeighborX="1222" custLinFactNeighborY="-576617"/>
      <dgm:spPr/>
    </dgm:pt>
    <dgm:pt modelId="{A430095B-6E33-467D-B00F-4FE5D2844595}" type="pres">
      <dgm:prSet presAssocID="{1159A8D7-C5F4-47D3-8242-315970E74C20}" presName="vertSpace2b" presStyleCnt="0"/>
      <dgm:spPr/>
    </dgm:pt>
    <dgm:pt modelId="{04429ACC-B9C1-4EE5-AF67-39E90C230FA7}" type="pres">
      <dgm:prSet presAssocID="{65E081C5-9FDC-429C-BA68-95E7AC0DC4D3}" presName="horz2" presStyleCnt="0"/>
      <dgm:spPr/>
    </dgm:pt>
    <dgm:pt modelId="{C8C63A39-53E3-4666-83B3-AF1787068DE1}" type="pres">
      <dgm:prSet presAssocID="{65E081C5-9FDC-429C-BA68-95E7AC0DC4D3}" presName="horzSpace2" presStyleCnt="0"/>
      <dgm:spPr/>
    </dgm:pt>
    <dgm:pt modelId="{E1E57C3C-5FCD-47B9-8B7A-0624DE4EB589}" type="pres">
      <dgm:prSet presAssocID="{65E081C5-9FDC-429C-BA68-95E7AC0DC4D3}" presName="tx2" presStyleLbl="revTx" presStyleIdx="5" presStyleCnt="7" custScaleX="97975" custScaleY="85108" custLinFactNeighborX="-409" custLinFactNeighborY="-47656"/>
      <dgm:spPr/>
    </dgm:pt>
    <dgm:pt modelId="{97BCC3E6-627B-4070-9635-F750A7C9948B}" type="pres">
      <dgm:prSet presAssocID="{65E081C5-9FDC-429C-BA68-95E7AC0DC4D3}" presName="vert2" presStyleCnt="0"/>
      <dgm:spPr/>
    </dgm:pt>
    <dgm:pt modelId="{20CE37C5-A765-4161-BD77-A3180A79879F}" type="pres">
      <dgm:prSet presAssocID="{65E081C5-9FDC-429C-BA68-95E7AC0DC4D3}" presName="thinLine2b" presStyleLbl="callout" presStyleIdx="4" presStyleCnt="6" custLinFactY="-700000" custLinFactNeighborX="1364" custLinFactNeighborY="-769364"/>
      <dgm:spPr/>
    </dgm:pt>
    <dgm:pt modelId="{9FDF011B-8F45-4B23-8336-92E1DF8D83E6}" type="pres">
      <dgm:prSet presAssocID="{65E081C5-9FDC-429C-BA68-95E7AC0DC4D3}" presName="vertSpace2b" presStyleCnt="0"/>
      <dgm:spPr/>
    </dgm:pt>
    <dgm:pt modelId="{8712EF1A-722D-4BA6-8CA4-20136CECBCEA}" type="pres">
      <dgm:prSet presAssocID="{199ECE87-DBEC-4A24-9E29-59FF5DD3D510}" presName="horz2" presStyleCnt="0"/>
      <dgm:spPr/>
    </dgm:pt>
    <dgm:pt modelId="{B2ADE2D4-DA5C-4D5D-919C-708CC846C959}" type="pres">
      <dgm:prSet presAssocID="{199ECE87-DBEC-4A24-9E29-59FF5DD3D510}" presName="horzSpace2" presStyleCnt="0"/>
      <dgm:spPr/>
    </dgm:pt>
    <dgm:pt modelId="{18026E49-720C-4D0C-A3A6-47BE4B449821}" type="pres">
      <dgm:prSet presAssocID="{199ECE87-DBEC-4A24-9E29-59FF5DD3D510}" presName="tx2" presStyleLbl="revTx" presStyleIdx="6" presStyleCnt="7" custScaleX="91313" custLinFactNeighborX="-125" custLinFactNeighborY="-75428"/>
      <dgm:spPr/>
    </dgm:pt>
    <dgm:pt modelId="{4FDF26B3-C9EE-48A3-A1F8-F43A47F0DBA1}" type="pres">
      <dgm:prSet presAssocID="{199ECE87-DBEC-4A24-9E29-59FF5DD3D510}" presName="vert2" presStyleCnt="0"/>
      <dgm:spPr/>
    </dgm:pt>
    <dgm:pt modelId="{A5CCC621-1744-4F32-A69F-2B1552799210}" type="pres">
      <dgm:prSet presAssocID="{199ECE87-DBEC-4A24-9E29-59FF5DD3D510}" presName="thinLine2b" presStyleLbl="callout" presStyleIdx="5" presStyleCnt="6" custLinFactY="-809137" custLinFactNeighborX="765" custLinFactNeighborY="-900000"/>
      <dgm:spPr/>
    </dgm:pt>
    <dgm:pt modelId="{2885D3E6-1D1D-4602-ADBF-39E248B0BAF6}" type="pres">
      <dgm:prSet presAssocID="{199ECE87-DBEC-4A24-9E29-59FF5DD3D510}" presName="vertSpace2b" presStyleCnt="0"/>
      <dgm:spPr/>
    </dgm:pt>
  </dgm:ptLst>
  <dgm:cxnLst>
    <dgm:cxn modelId="{6FC03915-05F4-4817-A93D-A65575CD9358}" type="presOf" srcId="{DDC79CC8-8141-484B-942F-79FB865D1489}" destId="{A075D889-B38E-47A5-8C3D-85127DE2A115}" srcOrd="0" destOrd="0" presId="urn:microsoft.com/office/officeart/2008/layout/LinedList"/>
    <dgm:cxn modelId="{B95A775B-9FDD-4543-B3C1-58CA904D8C6A}" srcId="{DDC79CC8-8141-484B-942F-79FB865D1489}" destId="{031936A2-DB63-4522-A2C7-513FB1A8E11D}" srcOrd="2" destOrd="0" parTransId="{AC2C80C5-35C6-4274-8A70-F550EB341EBE}" sibTransId="{195DD558-A27F-47CA-A635-D8F5AAC5E110}"/>
    <dgm:cxn modelId="{C70EAC44-0E25-4FD4-8BE8-9FC85EF61E48}" type="presOf" srcId="{031936A2-DB63-4522-A2C7-513FB1A8E11D}" destId="{26FBD761-5FC3-4C07-8C5E-61CA5385809B}" srcOrd="0" destOrd="0" presId="urn:microsoft.com/office/officeart/2008/layout/LinedList"/>
    <dgm:cxn modelId="{1D608549-3758-4454-9B04-96B69C757E82}" srcId="{DDC79CC8-8141-484B-942F-79FB865D1489}" destId="{CAD1B5C1-5F78-44CA-9B1C-6B7A67E0B184}" srcOrd="1" destOrd="0" parTransId="{66DF5678-C72E-4B95-9724-2519F5118D10}" sibTransId="{A62ED279-8852-4C64-84BC-7BB9AF5AAEF4}"/>
    <dgm:cxn modelId="{AC4B9772-9BFA-4DC4-8D40-F3E635A0EEED}" type="presOf" srcId="{6AC68BC6-81AF-4573-ADD3-73F974627EB7}" destId="{44E412D5-EAB3-4FE1-8062-6AF3C38381BF}" srcOrd="0" destOrd="0" presId="urn:microsoft.com/office/officeart/2008/layout/LinedList"/>
    <dgm:cxn modelId="{1FBD2355-0E41-4163-9480-2D165C732FFB}" type="presOf" srcId="{3983B85E-3016-4235-9726-0D617E049FC5}" destId="{F207E417-C3C3-46AB-A803-D4237A64F19C}" srcOrd="0" destOrd="0" presId="urn:microsoft.com/office/officeart/2008/layout/LinedList"/>
    <dgm:cxn modelId="{D7E5EC99-955D-4084-B755-309511C8DA47}" srcId="{DDC79CC8-8141-484B-942F-79FB865D1489}" destId="{6AC68BC6-81AF-4573-ADD3-73F974627EB7}" srcOrd="0" destOrd="0" parTransId="{673BD233-C94A-4706-BFD7-9ABA5AE43A60}" sibTransId="{10D5BD58-685A-4ABB-9958-0F21052EEAD6}"/>
    <dgm:cxn modelId="{10E2819B-A9FC-42B0-98B4-50DB85C3A611}" srcId="{DDC79CC8-8141-484B-942F-79FB865D1489}" destId="{199ECE87-DBEC-4A24-9E29-59FF5DD3D510}" srcOrd="5" destOrd="0" parTransId="{8B85A92C-6203-4ECB-B71F-E6990E230818}" sibTransId="{23E1E18D-74BA-4EDE-8D80-B4AA65F5C700}"/>
    <dgm:cxn modelId="{548C289C-0BB0-408E-8A2E-A7DA399BBE35}" type="presOf" srcId="{CAD1B5C1-5F78-44CA-9B1C-6B7A67E0B184}" destId="{680EF610-65D7-4862-B72B-31FFF7A4B640}" srcOrd="0" destOrd="0" presId="urn:microsoft.com/office/officeart/2008/layout/LinedList"/>
    <dgm:cxn modelId="{2B60B1B2-553A-4E9C-8C05-C231E90F7028}" srcId="{DDC79CC8-8141-484B-942F-79FB865D1489}" destId="{65E081C5-9FDC-429C-BA68-95E7AC0DC4D3}" srcOrd="4" destOrd="0" parTransId="{89E44DE5-FC62-452C-A62D-D6AC8E5674EB}" sibTransId="{2E04B5A2-A70B-4D73-8842-41EF12F2B38A}"/>
    <dgm:cxn modelId="{2CCF66C2-E6C6-4C5E-9572-749E024B2602}" srcId="{3983B85E-3016-4235-9726-0D617E049FC5}" destId="{DDC79CC8-8141-484B-942F-79FB865D1489}" srcOrd="0" destOrd="0" parTransId="{C06121C0-F7A1-4436-B3F2-FBE0BE40B8E4}" sibTransId="{6B543B10-4698-42C9-8E3F-FEC414B9E857}"/>
    <dgm:cxn modelId="{DB2CCCC8-F45C-4118-9AAF-AC14C95B61A7}" srcId="{DDC79CC8-8141-484B-942F-79FB865D1489}" destId="{1159A8D7-C5F4-47D3-8242-315970E74C20}" srcOrd="3" destOrd="0" parTransId="{3BE3558E-5C89-4876-827E-C13C827DC26B}" sibTransId="{B4F44C00-4DDB-48BD-81E2-A99683DEBE16}"/>
    <dgm:cxn modelId="{624472D3-B25C-4B0D-B4D7-AC8C172D94FE}" type="presOf" srcId="{199ECE87-DBEC-4A24-9E29-59FF5DD3D510}" destId="{18026E49-720C-4D0C-A3A6-47BE4B449821}" srcOrd="0" destOrd="0" presId="urn:microsoft.com/office/officeart/2008/layout/LinedList"/>
    <dgm:cxn modelId="{7D6DD9D3-9FC2-4742-8A5B-09285DB8B2C7}" type="presOf" srcId="{1159A8D7-C5F4-47D3-8242-315970E74C20}" destId="{ED121EAA-AD07-40FF-BC26-CC378C77286F}" srcOrd="0" destOrd="0" presId="urn:microsoft.com/office/officeart/2008/layout/LinedList"/>
    <dgm:cxn modelId="{63DDDEE2-F27C-48A2-B6CF-016F791CABE1}" type="presOf" srcId="{65E081C5-9FDC-429C-BA68-95E7AC0DC4D3}" destId="{E1E57C3C-5FCD-47B9-8B7A-0624DE4EB589}" srcOrd="0" destOrd="0" presId="urn:microsoft.com/office/officeart/2008/layout/LinedList"/>
    <dgm:cxn modelId="{FFC094E6-87A9-4818-9D7C-BB48A6EB5396}" type="presParOf" srcId="{F207E417-C3C3-46AB-A803-D4237A64F19C}" destId="{A495901D-D68E-4810-B58F-4FA0510632A8}" srcOrd="0" destOrd="0" presId="urn:microsoft.com/office/officeart/2008/layout/LinedList"/>
    <dgm:cxn modelId="{E5B5C3AF-9465-495D-9C16-9F37933B5812}" type="presParOf" srcId="{F207E417-C3C3-46AB-A803-D4237A64F19C}" destId="{E0AF15DE-3B0B-47C6-B111-5A34D12F7093}" srcOrd="1" destOrd="0" presId="urn:microsoft.com/office/officeart/2008/layout/LinedList"/>
    <dgm:cxn modelId="{D00B9C0B-360C-4575-9044-FD6A0217AC81}" type="presParOf" srcId="{E0AF15DE-3B0B-47C6-B111-5A34D12F7093}" destId="{A075D889-B38E-47A5-8C3D-85127DE2A115}" srcOrd="0" destOrd="0" presId="urn:microsoft.com/office/officeart/2008/layout/LinedList"/>
    <dgm:cxn modelId="{882EB32B-4E5C-4942-B30B-F8A7A4A23EBD}" type="presParOf" srcId="{E0AF15DE-3B0B-47C6-B111-5A34D12F7093}" destId="{705E6CF5-5090-48B6-913E-46C97540ADE5}" srcOrd="1" destOrd="0" presId="urn:microsoft.com/office/officeart/2008/layout/LinedList"/>
    <dgm:cxn modelId="{CA103ECC-3861-4B69-A0DF-1E18857D393A}" type="presParOf" srcId="{705E6CF5-5090-48B6-913E-46C97540ADE5}" destId="{F73F3227-073B-495F-BCEB-34634F161B16}" srcOrd="0" destOrd="0" presId="urn:microsoft.com/office/officeart/2008/layout/LinedList"/>
    <dgm:cxn modelId="{28A345D7-5855-49C3-9315-1957136929F1}" type="presParOf" srcId="{705E6CF5-5090-48B6-913E-46C97540ADE5}" destId="{A736BD46-E365-4BAD-B1DF-5CC7FCC044EE}" srcOrd="1" destOrd="0" presId="urn:microsoft.com/office/officeart/2008/layout/LinedList"/>
    <dgm:cxn modelId="{83636DD5-4CA1-416B-8BE5-02D1785C0662}" type="presParOf" srcId="{A736BD46-E365-4BAD-B1DF-5CC7FCC044EE}" destId="{9D5C30F2-B2FF-425E-B1D6-3C9F4A5CE82D}" srcOrd="0" destOrd="0" presId="urn:microsoft.com/office/officeart/2008/layout/LinedList"/>
    <dgm:cxn modelId="{A4444F9B-B0D1-4EFF-BAFB-DF9A7B990F76}" type="presParOf" srcId="{A736BD46-E365-4BAD-B1DF-5CC7FCC044EE}" destId="{44E412D5-EAB3-4FE1-8062-6AF3C38381BF}" srcOrd="1" destOrd="0" presId="urn:microsoft.com/office/officeart/2008/layout/LinedList"/>
    <dgm:cxn modelId="{D9184998-28BD-43D5-BD3B-91D7E921BA54}" type="presParOf" srcId="{A736BD46-E365-4BAD-B1DF-5CC7FCC044EE}" destId="{D984CB44-322C-428B-BE60-C236C4DD6225}" srcOrd="2" destOrd="0" presId="urn:microsoft.com/office/officeart/2008/layout/LinedList"/>
    <dgm:cxn modelId="{96696B41-FF56-4AA0-87EE-91AA4E0A7CFD}" type="presParOf" srcId="{705E6CF5-5090-48B6-913E-46C97540ADE5}" destId="{9FC2F0AD-E8BC-42EA-BD43-32DA684C1091}" srcOrd="2" destOrd="0" presId="urn:microsoft.com/office/officeart/2008/layout/LinedList"/>
    <dgm:cxn modelId="{336BCFD1-CDB5-463F-A940-C4DAD23DAAA5}" type="presParOf" srcId="{705E6CF5-5090-48B6-913E-46C97540ADE5}" destId="{8483994C-22D7-4992-B356-218B2B6FF775}" srcOrd="3" destOrd="0" presId="urn:microsoft.com/office/officeart/2008/layout/LinedList"/>
    <dgm:cxn modelId="{660133D9-83B5-4747-B05F-CCB595C0ABC4}" type="presParOf" srcId="{705E6CF5-5090-48B6-913E-46C97540ADE5}" destId="{98FB54ED-10B0-4177-9396-DD2D1B2DFB74}" srcOrd="4" destOrd="0" presId="urn:microsoft.com/office/officeart/2008/layout/LinedList"/>
    <dgm:cxn modelId="{A356C972-9850-4515-A4AE-552A2AADF39E}" type="presParOf" srcId="{98FB54ED-10B0-4177-9396-DD2D1B2DFB74}" destId="{1C4DD740-261B-41E4-A0DB-EF13AFDD2F56}" srcOrd="0" destOrd="0" presId="urn:microsoft.com/office/officeart/2008/layout/LinedList"/>
    <dgm:cxn modelId="{484F1A89-F373-46ED-A911-DBA2E7DC9625}" type="presParOf" srcId="{98FB54ED-10B0-4177-9396-DD2D1B2DFB74}" destId="{680EF610-65D7-4862-B72B-31FFF7A4B640}" srcOrd="1" destOrd="0" presId="urn:microsoft.com/office/officeart/2008/layout/LinedList"/>
    <dgm:cxn modelId="{F2E95384-6E07-4471-9ADB-1C75F01D2126}" type="presParOf" srcId="{98FB54ED-10B0-4177-9396-DD2D1B2DFB74}" destId="{85C85437-C603-4F17-8B03-2991F0EFE1B9}" srcOrd="2" destOrd="0" presId="urn:microsoft.com/office/officeart/2008/layout/LinedList"/>
    <dgm:cxn modelId="{19F59A1C-D780-49A6-B287-B47F7D9C7AA7}" type="presParOf" srcId="{705E6CF5-5090-48B6-913E-46C97540ADE5}" destId="{7DDB34E1-1D86-4D55-AA22-11A5184BAEE2}" srcOrd="5" destOrd="0" presId="urn:microsoft.com/office/officeart/2008/layout/LinedList"/>
    <dgm:cxn modelId="{F150828D-941F-44C2-B99A-D8551CA6B502}" type="presParOf" srcId="{705E6CF5-5090-48B6-913E-46C97540ADE5}" destId="{2E7A29BB-46E7-40E0-A4CD-34C5A8AB6DF0}" srcOrd="6" destOrd="0" presId="urn:microsoft.com/office/officeart/2008/layout/LinedList"/>
    <dgm:cxn modelId="{8E7C96FA-C458-4BE0-98DA-54546F12F55B}" type="presParOf" srcId="{705E6CF5-5090-48B6-913E-46C97540ADE5}" destId="{B2553E34-AFEB-481D-B321-6BD3D49847B4}" srcOrd="7" destOrd="0" presId="urn:microsoft.com/office/officeart/2008/layout/LinedList"/>
    <dgm:cxn modelId="{847117C6-77B1-403E-A97B-85880246605A}" type="presParOf" srcId="{B2553E34-AFEB-481D-B321-6BD3D49847B4}" destId="{FDC1CC78-12CE-4E6E-B0CB-853EE0D9E51B}" srcOrd="0" destOrd="0" presId="urn:microsoft.com/office/officeart/2008/layout/LinedList"/>
    <dgm:cxn modelId="{F60FB787-FE70-4C95-A8BC-EF8E7473E897}" type="presParOf" srcId="{B2553E34-AFEB-481D-B321-6BD3D49847B4}" destId="{26FBD761-5FC3-4C07-8C5E-61CA5385809B}" srcOrd="1" destOrd="0" presId="urn:microsoft.com/office/officeart/2008/layout/LinedList"/>
    <dgm:cxn modelId="{C44D1344-3517-4A40-A92D-A6894E9B51BE}" type="presParOf" srcId="{B2553E34-AFEB-481D-B321-6BD3D49847B4}" destId="{C7864617-4194-4CA3-BC9B-08C41A22CD80}" srcOrd="2" destOrd="0" presId="urn:microsoft.com/office/officeart/2008/layout/LinedList"/>
    <dgm:cxn modelId="{5154479E-1DF8-4FF5-AF4F-3DB4DE9FFE2D}" type="presParOf" srcId="{705E6CF5-5090-48B6-913E-46C97540ADE5}" destId="{1FC69E68-393E-403D-B57B-C0214A281B27}" srcOrd="8" destOrd="0" presId="urn:microsoft.com/office/officeart/2008/layout/LinedList"/>
    <dgm:cxn modelId="{F4909209-7D3C-42DF-815A-8F9DFD9AD4A0}" type="presParOf" srcId="{705E6CF5-5090-48B6-913E-46C97540ADE5}" destId="{710F1AC8-272E-4263-8912-3481534C9197}" srcOrd="9" destOrd="0" presId="urn:microsoft.com/office/officeart/2008/layout/LinedList"/>
    <dgm:cxn modelId="{EE344C90-7048-4352-B038-5DA046784E7A}" type="presParOf" srcId="{705E6CF5-5090-48B6-913E-46C97540ADE5}" destId="{D5CB47F0-4FD6-4368-9DA8-A72930FB93BC}" srcOrd="10" destOrd="0" presId="urn:microsoft.com/office/officeart/2008/layout/LinedList"/>
    <dgm:cxn modelId="{38250AAD-8008-467A-9445-0844942EA47E}" type="presParOf" srcId="{D5CB47F0-4FD6-4368-9DA8-A72930FB93BC}" destId="{57B43DB5-5BD8-46AC-BEA5-C4F3E6B539E2}" srcOrd="0" destOrd="0" presId="urn:microsoft.com/office/officeart/2008/layout/LinedList"/>
    <dgm:cxn modelId="{09E959C2-6847-4942-8D2D-FB7E24AF454B}" type="presParOf" srcId="{D5CB47F0-4FD6-4368-9DA8-A72930FB93BC}" destId="{ED121EAA-AD07-40FF-BC26-CC378C77286F}" srcOrd="1" destOrd="0" presId="urn:microsoft.com/office/officeart/2008/layout/LinedList"/>
    <dgm:cxn modelId="{ACC5EF96-7775-4F01-BBC3-E3A84742EC87}" type="presParOf" srcId="{D5CB47F0-4FD6-4368-9DA8-A72930FB93BC}" destId="{1604B1DE-9A12-4708-BBDE-A44CE03D65A8}" srcOrd="2" destOrd="0" presId="urn:microsoft.com/office/officeart/2008/layout/LinedList"/>
    <dgm:cxn modelId="{BB9532C6-7112-4780-B925-4E6D0FCBD0FD}" type="presParOf" srcId="{705E6CF5-5090-48B6-913E-46C97540ADE5}" destId="{ADD30CE8-2851-4080-AA7C-A2687200F18B}" srcOrd="11" destOrd="0" presId="urn:microsoft.com/office/officeart/2008/layout/LinedList"/>
    <dgm:cxn modelId="{CA5614D4-8D15-4C34-974E-DEB669490D02}" type="presParOf" srcId="{705E6CF5-5090-48B6-913E-46C97540ADE5}" destId="{A430095B-6E33-467D-B00F-4FE5D2844595}" srcOrd="12" destOrd="0" presId="urn:microsoft.com/office/officeart/2008/layout/LinedList"/>
    <dgm:cxn modelId="{7844109D-3DFF-426E-99EB-8C60A028AE52}" type="presParOf" srcId="{705E6CF5-5090-48B6-913E-46C97540ADE5}" destId="{04429ACC-B9C1-4EE5-AF67-39E90C230FA7}" srcOrd="13" destOrd="0" presId="urn:microsoft.com/office/officeart/2008/layout/LinedList"/>
    <dgm:cxn modelId="{B38B3D00-B678-4E18-8398-E55E093F52D0}" type="presParOf" srcId="{04429ACC-B9C1-4EE5-AF67-39E90C230FA7}" destId="{C8C63A39-53E3-4666-83B3-AF1787068DE1}" srcOrd="0" destOrd="0" presId="urn:microsoft.com/office/officeart/2008/layout/LinedList"/>
    <dgm:cxn modelId="{A1336BFE-BC07-4BC4-8BCF-E59384B8A2E5}" type="presParOf" srcId="{04429ACC-B9C1-4EE5-AF67-39E90C230FA7}" destId="{E1E57C3C-5FCD-47B9-8B7A-0624DE4EB589}" srcOrd="1" destOrd="0" presId="urn:microsoft.com/office/officeart/2008/layout/LinedList"/>
    <dgm:cxn modelId="{681DE5F2-DAAE-4A0C-90DF-AE171722D3D8}" type="presParOf" srcId="{04429ACC-B9C1-4EE5-AF67-39E90C230FA7}" destId="{97BCC3E6-627B-4070-9635-F750A7C9948B}" srcOrd="2" destOrd="0" presId="urn:microsoft.com/office/officeart/2008/layout/LinedList"/>
    <dgm:cxn modelId="{1305A679-702B-45FD-B1E9-363E7CF7C467}" type="presParOf" srcId="{705E6CF5-5090-48B6-913E-46C97540ADE5}" destId="{20CE37C5-A765-4161-BD77-A3180A79879F}" srcOrd="14" destOrd="0" presId="urn:microsoft.com/office/officeart/2008/layout/LinedList"/>
    <dgm:cxn modelId="{06023A24-9AC3-465B-B88D-891042577531}" type="presParOf" srcId="{705E6CF5-5090-48B6-913E-46C97540ADE5}" destId="{9FDF011B-8F45-4B23-8336-92E1DF8D83E6}" srcOrd="15" destOrd="0" presId="urn:microsoft.com/office/officeart/2008/layout/LinedList"/>
    <dgm:cxn modelId="{689F8952-049F-4D0F-BA72-E57B17F331BA}" type="presParOf" srcId="{705E6CF5-5090-48B6-913E-46C97540ADE5}" destId="{8712EF1A-722D-4BA6-8CA4-20136CECBCEA}" srcOrd="16" destOrd="0" presId="urn:microsoft.com/office/officeart/2008/layout/LinedList"/>
    <dgm:cxn modelId="{9D916BD8-CEE4-455D-A93B-149E11382336}" type="presParOf" srcId="{8712EF1A-722D-4BA6-8CA4-20136CECBCEA}" destId="{B2ADE2D4-DA5C-4D5D-919C-708CC846C959}" srcOrd="0" destOrd="0" presId="urn:microsoft.com/office/officeart/2008/layout/LinedList"/>
    <dgm:cxn modelId="{4D6DD39F-80FA-4C36-94C7-CC3377CDF49F}" type="presParOf" srcId="{8712EF1A-722D-4BA6-8CA4-20136CECBCEA}" destId="{18026E49-720C-4D0C-A3A6-47BE4B449821}" srcOrd="1" destOrd="0" presId="urn:microsoft.com/office/officeart/2008/layout/LinedList"/>
    <dgm:cxn modelId="{666C0894-1C35-4F36-9D6A-F3D68F4CDC23}" type="presParOf" srcId="{8712EF1A-722D-4BA6-8CA4-20136CECBCEA}" destId="{4FDF26B3-C9EE-48A3-A1F8-F43A47F0DBA1}" srcOrd="2" destOrd="0" presId="urn:microsoft.com/office/officeart/2008/layout/LinedList"/>
    <dgm:cxn modelId="{4D735DB9-7CBB-4C95-B11A-32B16D5A4BF4}" type="presParOf" srcId="{705E6CF5-5090-48B6-913E-46C97540ADE5}" destId="{A5CCC621-1744-4F32-A69F-2B1552799210}" srcOrd="17" destOrd="0" presId="urn:microsoft.com/office/officeart/2008/layout/LinedList"/>
    <dgm:cxn modelId="{D0975D9E-EA29-4B62-A992-BFFCB1643936}" type="presParOf" srcId="{705E6CF5-5090-48B6-913E-46C97540ADE5}" destId="{2885D3E6-1D1D-4602-ADBF-39E248B0BAF6}" srcOrd="18"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2D7C138-7547-4017-B8E4-DCEA80FAC1E4}"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6991F102-266B-4D7E-BF75-15D3B12FEAEF}">
      <dgm:prSet/>
      <dgm:spPr>
        <a:solidFill>
          <a:schemeClr val="accent2"/>
        </a:solidFill>
      </dgm:spPr>
      <dgm:t>
        <a:bodyPr/>
        <a:lstStyle/>
        <a:p>
          <a:pPr algn="ctr"/>
          <a:r>
            <a:rPr lang="en-US" dirty="0" err="1">
              <a:latin typeface="Calibri" panose="020F0502020204030204" pitchFamily="34" charset="0"/>
              <a:cs typeface="Calibri" panose="020F0502020204030204" pitchFamily="34" charset="0"/>
            </a:rPr>
            <a:t>Conectar</a:t>
          </a:r>
          <a:r>
            <a:rPr lang="en-US" dirty="0">
              <a:latin typeface="Calibri" panose="020F0502020204030204" pitchFamily="34" charset="0"/>
              <a:cs typeface="Calibri" panose="020F0502020204030204" pitchFamily="34" charset="0"/>
            </a:rPr>
            <a:t>
</a:t>
          </a:r>
        </a:p>
      </dgm:t>
    </dgm:pt>
    <dgm:pt modelId="{1F00BEC0-7C37-4012-94CC-A6963CC9BBCE}" type="parTrans" cxnId="{2CE70A82-09D4-4248-93F1-6DE0AF36B2C0}">
      <dgm:prSet/>
      <dgm:spPr/>
      <dgm:t>
        <a:bodyPr/>
        <a:lstStyle/>
        <a:p>
          <a:pPr algn="ctr"/>
          <a:endParaRPr lang="en-US"/>
        </a:p>
      </dgm:t>
    </dgm:pt>
    <dgm:pt modelId="{9930866F-AE72-455F-AAE7-6E9FD33F8C90}" type="sibTrans" cxnId="{2CE70A82-09D4-4248-93F1-6DE0AF36B2C0}">
      <dgm:prSet/>
      <dgm:spPr/>
      <dgm:t>
        <a:bodyPr/>
        <a:lstStyle/>
        <a:p>
          <a:pPr algn="ctr"/>
          <a:endParaRPr lang="en-US"/>
        </a:p>
      </dgm:t>
    </dgm:pt>
    <dgm:pt modelId="{4050F9F5-D201-47AC-A797-3AA82FC694DF}">
      <dgm:prSet custT="1"/>
      <dgm:spPr/>
      <dgm:t>
        <a:bodyPr/>
        <a:lstStyle/>
        <a:p>
          <a:pPr algn="ctr"/>
          <a:r>
            <a:rPr lang="es-ES" sz="2600" dirty="0">
              <a:latin typeface="Calibri" panose="020F0502020204030204" pitchFamily="34" charset="0"/>
              <a:cs typeface="Calibri" panose="020F0502020204030204" pitchFamily="34" charset="0"/>
            </a:rPr>
            <a:t>Conéctese a la narrativa de recuperación
</a:t>
          </a:r>
          <a:endParaRPr lang="en-US" sz="2600" dirty="0">
            <a:latin typeface="Calibri" panose="020F0502020204030204" pitchFamily="34" charset="0"/>
            <a:cs typeface="Calibri" panose="020F0502020204030204" pitchFamily="34" charset="0"/>
          </a:endParaRPr>
        </a:p>
      </dgm:t>
    </dgm:pt>
    <dgm:pt modelId="{5FEF1980-E8D3-4782-8E6E-F5E468353EB6}" type="parTrans" cxnId="{72E62858-5224-4653-8BC1-9D426B720972}">
      <dgm:prSet/>
      <dgm:spPr/>
      <dgm:t>
        <a:bodyPr/>
        <a:lstStyle/>
        <a:p>
          <a:pPr algn="ctr"/>
          <a:endParaRPr lang="en-US"/>
        </a:p>
      </dgm:t>
    </dgm:pt>
    <dgm:pt modelId="{ED2349A1-8A09-4EB7-9641-2E5769948221}" type="sibTrans" cxnId="{72E62858-5224-4653-8BC1-9D426B720972}">
      <dgm:prSet/>
      <dgm:spPr/>
      <dgm:t>
        <a:bodyPr/>
        <a:lstStyle/>
        <a:p>
          <a:pPr algn="ctr"/>
          <a:endParaRPr lang="en-US"/>
        </a:p>
      </dgm:t>
    </dgm:pt>
    <dgm:pt modelId="{D2BD7EE4-06AC-4095-A68D-30169D991CB1}">
      <dgm:prSet/>
      <dgm:spPr>
        <a:solidFill>
          <a:schemeClr val="accent2"/>
        </a:solidFill>
      </dgm:spPr>
      <dgm:t>
        <a:bodyPr/>
        <a:lstStyle/>
        <a:p>
          <a:pPr algn="ctr"/>
          <a:r>
            <a:rPr lang="en-US" dirty="0" err="1">
              <a:latin typeface="Calibri" panose="020F0502020204030204" pitchFamily="34" charset="0"/>
              <a:cs typeface="Calibri" panose="020F0502020204030204" pitchFamily="34" charset="0"/>
            </a:rPr>
            <a:t>Identificar</a:t>
          </a:r>
          <a:r>
            <a:rPr lang="en-US" dirty="0">
              <a:latin typeface="Calibri" panose="020F0502020204030204" pitchFamily="34" charset="0"/>
              <a:cs typeface="Calibri" panose="020F0502020204030204" pitchFamily="34" charset="0"/>
            </a:rPr>
            <a:t>
</a:t>
          </a:r>
        </a:p>
      </dgm:t>
    </dgm:pt>
    <dgm:pt modelId="{8D412BD6-8666-4153-85B8-D065B1D78369}" type="parTrans" cxnId="{F738F333-8C4F-4AE5-A130-69F059EC8B81}">
      <dgm:prSet/>
      <dgm:spPr/>
      <dgm:t>
        <a:bodyPr/>
        <a:lstStyle/>
        <a:p>
          <a:pPr algn="ctr"/>
          <a:endParaRPr lang="en-US"/>
        </a:p>
      </dgm:t>
    </dgm:pt>
    <dgm:pt modelId="{F4EF3AC4-A12E-4E57-9700-BD988B9F738C}" type="sibTrans" cxnId="{F738F333-8C4F-4AE5-A130-69F059EC8B81}">
      <dgm:prSet/>
      <dgm:spPr/>
      <dgm:t>
        <a:bodyPr/>
        <a:lstStyle/>
        <a:p>
          <a:pPr algn="ctr"/>
          <a:endParaRPr lang="en-US"/>
        </a:p>
      </dgm:t>
    </dgm:pt>
    <dgm:pt modelId="{1BF5B409-2589-4D0F-B2B7-583E71B81929}">
      <dgm:prSet custT="1"/>
      <dgm:spPr/>
      <dgm:t>
        <a:bodyPr/>
        <a:lstStyle/>
        <a:p>
          <a:pPr algn="ctr"/>
          <a:r>
            <a:rPr lang="es-ES" sz="2600" dirty="0">
              <a:latin typeface="Calibri" panose="020F0502020204030204" pitchFamily="34" charset="0"/>
              <a:cs typeface="Calibri" panose="020F0502020204030204" pitchFamily="34" charset="0"/>
            </a:rPr>
            <a:t>Identificar fortalezas, necesidades y preferencias
</a:t>
          </a:r>
          <a:endParaRPr lang="en-US" sz="2600" dirty="0">
            <a:latin typeface="Calibri" panose="020F0502020204030204" pitchFamily="34" charset="0"/>
            <a:cs typeface="Calibri" panose="020F0502020204030204" pitchFamily="34" charset="0"/>
          </a:endParaRPr>
        </a:p>
      </dgm:t>
    </dgm:pt>
    <dgm:pt modelId="{1085F0EC-A926-4502-9463-26E5D1D50DBF}" type="parTrans" cxnId="{937624D3-0936-4EFA-884E-49F332BA327A}">
      <dgm:prSet/>
      <dgm:spPr/>
      <dgm:t>
        <a:bodyPr/>
        <a:lstStyle/>
        <a:p>
          <a:pPr algn="ctr"/>
          <a:endParaRPr lang="en-US"/>
        </a:p>
      </dgm:t>
    </dgm:pt>
    <dgm:pt modelId="{64E7A0B6-A658-4380-95B8-C28ED5417874}" type="sibTrans" cxnId="{937624D3-0936-4EFA-884E-49F332BA327A}">
      <dgm:prSet/>
      <dgm:spPr/>
      <dgm:t>
        <a:bodyPr/>
        <a:lstStyle/>
        <a:p>
          <a:pPr algn="ctr"/>
          <a:endParaRPr lang="en-US"/>
        </a:p>
      </dgm:t>
    </dgm:pt>
    <dgm:pt modelId="{16F3BAD9-D8C1-4E0B-8F0E-5AC00C122712}">
      <dgm:prSet/>
      <dgm:spPr>
        <a:solidFill>
          <a:schemeClr val="accent2"/>
        </a:solidFill>
      </dgm:spPr>
      <dgm:t>
        <a:bodyPr/>
        <a:lstStyle/>
        <a:p>
          <a:pPr algn="ctr"/>
          <a:r>
            <a:rPr lang="en-US" dirty="0" err="1">
              <a:latin typeface="Calibri" panose="020F0502020204030204" pitchFamily="34" charset="0"/>
              <a:cs typeface="Calibri" panose="020F0502020204030204" pitchFamily="34" charset="0"/>
            </a:rPr>
            <a:t>Participar</a:t>
          </a:r>
          <a:r>
            <a:rPr lang="en-US" dirty="0">
              <a:latin typeface="Calibri" panose="020F0502020204030204" pitchFamily="34" charset="0"/>
              <a:cs typeface="Calibri" panose="020F0502020204030204" pitchFamily="34" charset="0"/>
            </a:rPr>
            <a:t> </a:t>
          </a:r>
        </a:p>
      </dgm:t>
    </dgm:pt>
    <dgm:pt modelId="{2AF11CC6-FC1A-44E5-98AD-17A515A9E9F8}" type="parTrans" cxnId="{31DE4F3A-6E5C-4785-B8F3-ABBC4026CB2F}">
      <dgm:prSet/>
      <dgm:spPr/>
      <dgm:t>
        <a:bodyPr/>
        <a:lstStyle/>
        <a:p>
          <a:pPr algn="ctr"/>
          <a:endParaRPr lang="en-US"/>
        </a:p>
      </dgm:t>
    </dgm:pt>
    <dgm:pt modelId="{C23FD68A-CEC3-44A8-9EF3-4F43BF3B0D9D}" type="sibTrans" cxnId="{31DE4F3A-6E5C-4785-B8F3-ABBC4026CB2F}">
      <dgm:prSet/>
      <dgm:spPr/>
      <dgm:t>
        <a:bodyPr/>
        <a:lstStyle/>
        <a:p>
          <a:pPr algn="ctr"/>
          <a:endParaRPr lang="en-US"/>
        </a:p>
      </dgm:t>
    </dgm:pt>
    <dgm:pt modelId="{02FF6E1D-F167-4C1F-B4DF-EF9354F475C7}">
      <dgm:prSet custT="1"/>
      <dgm:spPr/>
      <dgm:t>
        <a:bodyPr/>
        <a:lstStyle/>
        <a:p>
          <a:pPr algn="ctr"/>
          <a:r>
            <a:rPr lang="es-ES" sz="2600" dirty="0">
              <a:latin typeface="Calibri" panose="020F0502020204030204" pitchFamily="34" charset="0"/>
              <a:cs typeface="Calibri" panose="020F0502020204030204" pitchFamily="34" charset="0"/>
            </a:rPr>
            <a:t>Participar en la toma de decisiones compartida para fomentar la responsabilidad personal
</a:t>
          </a:r>
          <a:endParaRPr lang="en-US" sz="2600" dirty="0">
            <a:latin typeface="Calibri" panose="020F0502020204030204" pitchFamily="34" charset="0"/>
            <a:cs typeface="Calibri" panose="020F0502020204030204" pitchFamily="34" charset="0"/>
          </a:endParaRPr>
        </a:p>
      </dgm:t>
    </dgm:pt>
    <dgm:pt modelId="{379A9B63-B59D-4201-9C1C-7F23998228CE}" type="parTrans" cxnId="{792AE2E0-2D04-48C1-BB63-705FBB319A4D}">
      <dgm:prSet/>
      <dgm:spPr/>
      <dgm:t>
        <a:bodyPr/>
        <a:lstStyle/>
        <a:p>
          <a:pPr algn="ctr"/>
          <a:endParaRPr lang="en-US"/>
        </a:p>
      </dgm:t>
    </dgm:pt>
    <dgm:pt modelId="{CA85FCA3-87BC-4DDC-855E-15066DF24D6A}" type="sibTrans" cxnId="{792AE2E0-2D04-48C1-BB63-705FBB319A4D}">
      <dgm:prSet/>
      <dgm:spPr/>
      <dgm:t>
        <a:bodyPr/>
        <a:lstStyle/>
        <a:p>
          <a:pPr algn="ctr"/>
          <a:endParaRPr lang="en-US"/>
        </a:p>
      </dgm:t>
    </dgm:pt>
    <dgm:pt modelId="{5F5901B7-1D46-48CE-9167-07E3F2063C38}" type="pres">
      <dgm:prSet presAssocID="{42D7C138-7547-4017-B8E4-DCEA80FAC1E4}" presName="Name0" presStyleCnt="0">
        <dgm:presLayoutVars>
          <dgm:dir/>
          <dgm:animLvl val="lvl"/>
          <dgm:resizeHandles val="exact"/>
        </dgm:presLayoutVars>
      </dgm:prSet>
      <dgm:spPr/>
    </dgm:pt>
    <dgm:pt modelId="{F8F28450-445E-4269-9090-CB6FB2B29A9E}" type="pres">
      <dgm:prSet presAssocID="{6991F102-266B-4D7E-BF75-15D3B12FEAEF}" presName="composite" presStyleCnt="0"/>
      <dgm:spPr/>
    </dgm:pt>
    <dgm:pt modelId="{07DD36D7-4D77-44C0-A885-2010AF5B8F02}" type="pres">
      <dgm:prSet presAssocID="{6991F102-266B-4D7E-BF75-15D3B12FEAEF}" presName="parTx" presStyleLbl="alignNode1" presStyleIdx="0" presStyleCnt="3">
        <dgm:presLayoutVars>
          <dgm:chMax val="0"/>
          <dgm:chPref val="0"/>
        </dgm:presLayoutVars>
      </dgm:prSet>
      <dgm:spPr/>
    </dgm:pt>
    <dgm:pt modelId="{DBB2E03B-BC4D-48F1-BBBB-D23F7BD6B450}" type="pres">
      <dgm:prSet presAssocID="{6991F102-266B-4D7E-BF75-15D3B12FEAEF}" presName="desTx" presStyleLbl="alignAccFollowNode1" presStyleIdx="0" presStyleCnt="3">
        <dgm:presLayoutVars/>
      </dgm:prSet>
      <dgm:spPr/>
    </dgm:pt>
    <dgm:pt modelId="{F3FC3ABF-18B3-48B5-9D60-94A7255F039A}" type="pres">
      <dgm:prSet presAssocID="{9930866F-AE72-455F-AAE7-6E9FD33F8C90}" presName="space" presStyleCnt="0"/>
      <dgm:spPr/>
    </dgm:pt>
    <dgm:pt modelId="{56E683E8-A32A-45DD-A3E7-13C1F66C6E68}" type="pres">
      <dgm:prSet presAssocID="{D2BD7EE4-06AC-4095-A68D-30169D991CB1}" presName="composite" presStyleCnt="0"/>
      <dgm:spPr/>
    </dgm:pt>
    <dgm:pt modelId="{D4CEC017-FCD0-438F-9F08-FB9C04433124}" type="pres">
      <dgm:prSet presAssocID="{D2BD7EE4-06AC-4095-A68D-30169D991CB1}" presName="parTx" presStyleLbl="alignNode1" presStyleIdx="1" presStyleCnt="3">
        <dgm:presLayoutVars>
          <dgm:chMax val="0"/>
          <dgm:chPref val="0"/>
        </dgm:presLayoutVars>
      </dgm:prSet>
      <dgm:spPr/>
    </dgm:pt>
    <dgm:pt modelId="{72387483-B542-4885-9F94-68F500C9221B}" type="pres">
      <dgm:prSet presAssocID="{D2BD7EE4-06AC-4095-A68D-30169D991CB1}" presName="desTx" presStyleLbl="alignAccFollowNode1" presStyleIdx="1" presStyleCnt="3">
        <dgm:presLayoutVars/>
      </dgm:prSet>
      <dgm:spPr/>
    </dgm:pt>
    <dgm:pt modelId="{12A0859D-C1F4-4AA6-AF3A-41A46F8E25A4}" type="pres">
      <dgm:prSet presAssocID="{F4EF3AC4-A12E-4E57-9700-BD988B9F738C}" presName="space" presStyleCnt="0"/>
      <dgm:spPr/>
    </dgm:pt>
    <dgm:pt modelId="{7AEDF730-DA68-40E0-BF11-EDC4D3045105}" type="pres">
      <dgm:prSet presAssocID="{16F3BAD9-D8C1-4E0B-8F0E-5AC00C122712}" presName="composite" presStyleCnt="0"/>
      <dgm:spPr/>
    </dgm:pt>
    <dgm:pt modelId="{204571EA-FB16-4290-8028-E61024436397}" type="pres">
      <dgm:prSet presAssocID="{16F3BAD9-D8C1-4E0B-8F0E-5AC00C122712}" presName="parTx" presStyleLbl="alignNode1" presStyleIdx="2" presStyleCnt="3">
        <dgm:presLayoutVars>
          <dgm:chMax val="0"/>
          <dgm:chPref val="0"/>
        </dgm:presLayoutVars>
      </dgm:prSet>
      <dgm:spPr/>
    </dgm:pt>
    <dgm:pt modelId="{D5D49753-A669-4415-BA44-E20576BBBD88}" type="pres">
      <dgm:prSet presAssocID="{16F3BAD9-D8C1-4E0B-8F0E-5AC00C122712}" presName="desTx" presStyleLbl="alignAccFollowNode1" presStyleIdx="2" presStyleCnt="3">
        <dgm:presLayoutVars/>
      </dgm:prSet>
      <dgm:spPr/>
    </dgm:pt>
  </dgm:ptLst>
  <dgm:cxnLst>
    <dgm:cxn modelId="{50BAC713-7DC7-41A6-9305-FC85B79FD707}" type="presOf" srcId="{6991F102-266B-4D7E-BF75-15D3B12FEAEF}" destId="{07DD36D7-4D77-44C0-A885-2010AF5B8F02}" srcOrd="0" destOrd="0" presId="urn:microsoft.com/office/officeart/2016/7/layout/ChevronBlockProcess"/>
    <dgm:cxn modelId="{F738F333-8C4F-4AE5-A130-69F059EC8B81}" srcId="{42D7C138-7547-4017-B8E4-DCEA80FAC1E4}" destId="{D2BD7EE4-06AC-4095-A68D-30169D991CB1}" srcOrd="1" destOrd="0" parTransId="{8D412BD6-8666-4153-85B8-D065B1D78369}" sibTransId="{F4EF3AC4-A12E-4E57-9700-BD988B9F738C}"/>
    <dgm:cxn modelId="{9563AC36-CF8F-4F6C-8197-4682BB75E58C}" type="presOf" srcId="{16F3BAD9-D8C1-4E0B-8F0E-5AC00C122712}" destId="{204571EA-FB16-4290-8028-E61024436397}" srcOrd="0" destOrd="0" presId="urn:microsoft.com/office/officeart/2016/7/layout/ChevronBlockProcess"/>
    <dgm:cxn modelId="{31DE4F3A-6E5C-4785-B8F3-ABBC4026CB2F}" srcId="{42D7C138-7547-4017-B8E4-DCEA80FAC1E4}" destId="{16F3BAD9-D8C1-4E0B-8F0E-5AC00C122712}" srcOrd="2" destOrd="0" parTransId="{2AF11CC6-FC1A-44E5-98AD-17A515A9E9F8}" sibTransId="{C23FD68A-CEC3-44A8-9EF3-4F43BF3B0D9D}"/>
    <dgm:cxn modelId="{72E62858-5224-4653-8BC1-9D426B720972}" srcId="{6991F102-266B-4D7E-BF75-15D3B12FEAEF}" destId="{4050F9F5-D201-47AC-A797-3AA82FC694DF}" srcOrd="0" destOrd="0" parTransId="{5FEF1980-E8D3-4782-8E6E-F5E468353EB6}" sibTransId="{ED2349A1-8A09-4EB7-9641-2E5769948221}"/>
    <dgm:cxn modelId="{2CE70A82-09D4-4248-93F1-6DE0AF36B2C0}" srcId="{42D7C138-7547-4017-B8E4-DCEA80FAC1E4}" destId="{6991F102-266B-4D7E-BF75-15D3B12FEAEF}" srcOrd="0" destOrd="0" parTransId="{1F00BEC0-7C37-4012-94CC-A6963CC9BBCE}" sibTransId="{9930866F-AE72-455F-AAE7-6E9FD33F8C90}"/>
    <dgm:cxn modelId="{282C8491-CED5-4C72-B45D-FCDC80F15891}" type="presOf" srcId="{42D7C138-7547-4017-B8E4-DCEA80FAC1E4}" destId="{5F5901B7-1D46-48CE-9167-07E3F2063C38}" srcOrd="0" destOrd="0" presId="urn:microsoft.com/office/officeart/2016/7/layout/ChevronBlockProcess"/>
    <dgm:cxn modelId="{FCAAF7AC-CD4C-4CF5-924B-D980ED432B1C}" type="presOf" srcId="{1BF5B409-2589-4D0F-B2B7-583E71B81929}" destId="{72387483-B542-4885-9F94-68F500C9221B}" srcOrd="0" destOrd="0" presId="urn:microsoft.com/office/officeart/2016/7/layout/ChevronBlockProcess"/>
    <dgm:cxn modelId="{898569D1-0F3F-4F13-A067-8CA9975B491A}" type="presOf" srcId="{02FF6E1D-F167-4C1F-B4DF-EF9354F475C7}" destId="{D5D49753-A669-4415-BA44-E20576BBBD88}" srcOrd="0" destOrd="0" presId="urn:microsoft.com/office/officeart/2016/7/layout/ChevronBlockProcess"/>
    <dgm:cxn modelId="{937624D3-0936-4EFA-884E-49F332BA327A}" srcId="{D2BD7EE4-06AC-4095-A68D-30169D991CB1}" destId="{1BF5B409-2589-4D0F-B2B7-583E71B81929}" srcOrd="0" destOrd="0" parTransId="{1085F0EC-A926-4502-9463-26E5D1D50DBF}" sibTransId="{64E7A0B6-A658-4380-95B8-C28ED5417874}"/>
    <dgm:cxn modelId="{559358D5-7168-4290-B812-63D730A51FD6}" type="presOf" srcId="{D2BD7EE4-06AC-4095-A68D-30169D991CB1}" destId="{D4CEC017-FCD0-438F-9F08-FB9C04433124}" srcOrd="0" destOrd="0" presId="urn:microsoft.com/office/officeart/2016/7/layout/ChevronBlockProcess"/>
    <dgm:cxn modelId="{792AE2E0-2D04-48C1-BB63-705FBB319A4D}" srcId="{16F3BAD9-D8C1-4E0B-8F0E-5AC00C122712}" destId="{02FF6E1D-F167-4C1F-B4DF-EF9354F475C7}" srcOrd="0" destOrd="0" parTransId="{379A9B63-B59D-4201-9C1C-7F23998228CE}" sibTransId="{CA85FCA3-87BC-4DDC-855E-15066DF24D6A}"/>
    <dgm:cxn modelId="{22B448FF-A26D-4738-9AA8-15E595CA2E4F}" type="presOf" srcId="{4050F9F5-D201-47AC-A797-3AA82FC694DF}" destId="{DBB2E03B-BC4D-48F1-BBBB-D23F7BD6B450}" srcOrd="0" destOrd="0" presId="urn:microsoft.com/office/officeart/2016/7/layout/ChevronBlockProcess"/>
    <dgm:cxn modelId="{03E2243C-38D3-4762-A758-19F922164A86}" type="presParOf" srcId="{5F5901B7-1D46-48CE-9167-07E3F2063C38}" destId="{F8F28450-445E-4269-9090-CB6FB2B29A9E}" srcOrd="0" destOrd="0" presId="urn:microsoft.com/office/officeart/2016/7/layout/ChevronBlockProcess"/>
    <dgm:cxn modelId="{760E5A27-FB51-47D0-ACFC-B55126175E2E}" type="presParOf" srcId="{F8F28450-445E-4269-9090-CB6FB2B29A9E}" destId="{07DD36D7-4D77-44C0-A885-2010AF5B8F02}" srcOrd="0" destOrd="0" presId="urn:microsoft.com/office/officeart/2016/7/layout/ChevronBlockProcess"/>
    <dgm:cxn modelId="{C16BC6D0-9223-4264-8A3F-B82773638765}" type="presParOf" srcId="{F8F28450-445E-4269-9090-CB6FB2B29A9E}" destId="{DBB2E03B-BC4D-48F1-BBBB-D23F7BD6B450}" srcOrd="1" destOrd="0" presId="urn:microsoft.com/office/officeart/2016/7/layout/ChevronBlockProcess"/>
    <dgm:cxn modelId="{00A4FD04-C683-4B32-960F-5FF9A32DC37A}" type="presParOf" srcId="{5F5901B7-1D46-48CE-9167-07E3F2063C38}" destId="{F3FC3ABF-18B3-48B5-9D60-94A7255F039A}" srcOrd="1" destOrd="0" presId="urn:microsoft.com/office/officeart/2016/7/layout/ChevronBlockProcess"/>
    <dgm:cxn modelId="{843E1AEC-888D-456F-999F-6C395DD83969}" type="presParOf" srcId="{5F5901B7-1D46-48CE-9167-07E3F2063C38}" destId="{56E683E8-A32A-45DD-A3E7-13C1F66C6E68}" srcOrd="2" destOrd="0" presId="urn:microsoft.com/office/officeart/2016/7/layout/ChevronBlockProcess"/>
    <dgm:cxn modelId="{05E59E30-42FA-4B19-A257-2036F28C0044}" type="presParOf" srcId="{56E683E8-A32A-45DD-A3E7-13C1F66C6E68}" destId="{D4CEC017-FCD0-438F-9F08-FB9C04433124}" srcOrd="0" destOrd="0" presId="urn:microsoft.com/office/officeart/2016/7/layout/ChevronBlockProcess"/>
    <dgm:cxn modelId="{46A02C9D-9A08-4BA1-A73D-BCB4E180DDCF}" type="presParOf" srcId="{56E683E8-A32A-45DD-A3E7-13C1F66C6E68}" destId="{72387483-B542-4885-9F94-68F500C9221B}" srcOrd="1" destOrd="0" presId="urn:microsoft.com/office/officeart/2016/7/layout/ChevronBlockProcess"/>
    <dgm:cxn modelId="{A1B47CA3-2141-4881-98BA-CC35F23DB729}" type="presParOf" srcId="{5F5901B7-1D46-48CE-9167-07E3F2063C38}" destId="{12A0859D-C1F4-4AA6-AF3A-41A46F8E25A4}" srcOrd="3" destOrd="0" presId="urn:microsoft.com/office/officeart/2016/7/layout/ChevronBlockProcess"/>
    <dgm:cxn modelId="{B0BA3551-1933-4DFB-8EAE-F10071A867F2}" type="presParOf" srcId="{5F5901B7-1D46-48CE-9167-07E3F2063C38}" destId="{7AEDF730-DA68-40E0-BF11-EDC4D3045105}" srcOrd="4" destOrd="0" presId="urn:microsoft.com/office/officeart/2016/7/layout/ChevronBlockProcess"/>
    <dgm:cxn modelId="{683ABDB1-AC8E-45E0-A88A-9058D67D0C99}" type="presParOf" srcId="{7AEDF730-DA68-40E0-BF11-EDC4D3045105}" destId="{204571EA-FB16-4290-8028-E61024436397}" srcOrd="0" destOrd="0" presId="urn:microsoft.com/office/officeart/2016/7/layout/ChevronBlockProcess"/>
    <dgm:cxn modelId="{1819505B-4FCE-4030-B669-1E31A11E85AA}" type="presParOf" srcId="{7AEDF730-DA68-40E0-BF11-EDC4D3045105}" destId="{D5D49753-A669-4415-BA44-E20576BBBD88}"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8C8A4BD-4F38-4F70-8B93-1CF1A1D8970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F113D83-C875-40F2-B89B-742668168C9B}">
      <dgm:prSet custT="1"/>
      <dgm:spPr/>
      <dgm:t>
        <a:bodyPr/>
        <a:lstStyle/>
        <a:p>
          <a:r>
            <a:rPr lang="es-ES" sz="2200" dirty="0">
              <a:latin typeface="Calibri" panose="020F0502020204030204" pitchFamily="34" charset="0"/>
              <a:cs typeface="Calibri" panose="020F0502020204030204" pitchFamily="34" charset="0"/>
            </a:rPr>
            <a:t>Obtener una comprensión de la recuperación personal</a:t>
          </a:r>
          <a:r>
            <a:rPr lang="es-ES" sz="2800" dirty="0">
              <a:latin typeface="Calibri" panose="020F0502020204030204" pitchFamily="34" charset="0"/>
              <a:cs typeface="Calibri" panose="020F0502020204030204" pitchFamily="34" charset="0"/>
            </a:rPr>
            <a:t>
</a:t>
          </a:r>
          <a:endParaRPr lang="en-US" sz="2800" dirty="0">
            <a:latin typeface="Calibri" panose="020F0502020204030204" pitchFamily="34" charset="0"/>
            <a:cs typeface="Calibri" panose="020F0502020204030204" pitchFamily="34" charset="0"/>
          </a:endParaRPr>
        </a:p>
      </dgm:t>
    </dgm:pt>
    <dgm:pt modelId="{F9D1CFB7-F9C8-422B-B0D8-6194304015CC}" type="parTrans" cxnId="{3524366E-9290-405B-898A-AD65501EE193}">
      <dgm:prSet/>
      <dgm:spPr/>
      <dgm:t>
        <a:bodyPr/>
        <a:lstStyle/>
        <a:p>
          <a:endParaRPr lang="en-US"/>
        </a:p>
      </dgm:t>
    </dgm:pt>
    <dgm:pt modelId="{040824E3-7D61-40C3-98A6-D8F1689FA69A}" type="sibTrans" cxnId="{3524366E-9290-405B-898A-AD65501EE193}">
      <dgm:prSet/>
      <dgm:spPr/>
      <dgm:t>
        <a:bodyPr/>
        <a:lstStyle/>
        <a:p>
          <a:endParaRPr lang="en-US"/>
        </a:p>
      </dgm:t>
    </dgm:pt>
    <dgm:pt modelId="{C5D37EF8-50D7-4763-90D3-DA21EF0BC5EF}">
      <dgm:prSet custT="1"/>
      <dgm:spPr/>
      <dgm:t>
        <a:bodyPr/>
        <a:lstStyle/>
        <a:p>
          <a:r>
            <a:rPr lang="es-ES" sz="2200" dirty="0">
              <a:latin typeface="Calibri" panose="020F0502020204030204" pitchFamily="34" charset="0"/>
              <a:cs typeface="Calibri" panose="020F0502020204030204" pitchFamily="34" charset="0"/>
            </a:rPr>
            <a:t>Introducir el propósito y la estructura de un plan de recuperación 
</a:t>
          </a:r>
          <a:endParaRPr lang="en-US" sz="2200" dirty="0">
            <a:latin typeface="Calibri" panose="020F0502020204030204" pitchFamily="34" charset="0"/>
            <a:cs typeface="Calibri" panose="020F0502020204030204" pitchFamily="34" charset="0"/>
          </a:endParaRPr>
        </a:p>
      </dgm:t>
    </dgm:pt>
    <dgm:pt modelId="{4E89671D-5DEF-4D63-B75E-EB2201C51DCA}" type="parTrans" cxnId="{57D88531-6DE4-491F-95F2-31C65826A0D7}">
      <dgm:prSet/>
      <dgm:spPr/>
      <dgm:t>
        <a:bodyPr/>
        <a:lstStyle/>
        <a:p>
          <a:endParaRPr lang="en-US"/>
        </a:p>
      </dgm:t>
    </dgm:pt>
    <dgm:pt modelId="{45EC5B2D-93C3-4389-B07D-99275959FD63}" type="sibTrans" cxnId="{57D88531-6DE4-491F-95F2-31C65826A0D7}">
      <dgm:prSet/>
      <dgm:spPr/>
      <dgm:t>
        <a:bodyPr/>
        <a:lstStyle/>
        <a:p>
          <a:endParaRPr lang="en-US"/>
        </a:p>
      </dgm:t>
    </dgm:pt>
    <dgm:pt modelId="{C22DB784-874E-42E7-AF83-B1C5184DB0BA}">
      <dgm:prSet custT="1"/>
      <dgm:spPr/>
      <dgm:t>
        <a:bodyPr/>
        <a:lstStyle/>
        <a:p>
          <a:r>
            <a:rPr lang="es-ES" sz="2200" dirty="0">
              <a:latin typeface="Calibri" panose="020F0502020204030204" pitchFamily="34" charset="0"/>
              <a:cs typeface="Calibri" panose="020F0502020204030204" pitchFamily="34" charset="0"/>
            </a:rPr>
            <a:t>Enfatizar la elección personal y las opciones para el proceso de recuperación
</a:t>
          </a:r>
          <a:endParaRPr lang="en-US" sz="2200" dirty="0">
            <a:latin typeface="Calibri" panose="020F0502020204030204" pitchFamily="34" charset="0"/>
            <a:cs typeface="Calibri" panose="020F0502020204030204" pitchFamily="34" charset="0"/>
          </a:endParaRPr>
        </a:p>
      </dgm:t>
    </dgm:pt>
    <dgm:pt modelId="{64C27BC7-45E2-4D9A-92E0-0F2957F86F1B}" type="parTrans" cxnId="{72EDA2AC-D929-4D8A-8DB3-7F58730359C9}">
      <dgm:prSet/>
      <dgm:spPr/>
      <dgm:t>
        <a:bodyPr/>
        <a:lstStyle/>
        <a:p>
          <a:endParaRPr lang="en-US"/>
        </a:p>
      </dgm:t>
    </dgm:pt>
    <dgm:pt modelId="{12BACA5A-FAEF-4CBE-B808-17BC30F67C43}" type="sibTrans" cxnId="{72EDA2AC-D929-4D8A-8DB3-7F58730359C9}">
      <dgm:prSet/>
      <dgm:spPr/>
      <dgm:t>
        <a:bodyPr/>
        <a:lstStyle/>
        <a:p>
          <a:endParaRPr lang="en-US"/>
        </a:p>
      </dgm:t>
    </dgm:pt>
    <dgm:pt modelId="{FA401E76-652A-477B-97AF-2F70BBE6DBCB}">
      <dgm:prSet custT="1"/>
      <dgm:spPr/>
      <dgm:t>
        <a:bodyPr/>
        <a:lstStyle/>
        <a:p>
          <a:pPr algn="l"/>
          <a:r>
            <a:rPr lang="es-ES" sz="2200" dirty="0">
              <a:latin typeface="Calibri" panose="020F0502020204030204" pitchFamily="34" charset="0"/>
              <a:cs typeface="Calibri" panose="020F0502020204030204" pitchFamily="34" charset="0"/>
            </a:rPr>
            <a:t>Incluir los sistemas de apoyo pertinentes en el desarrollo del plan de recuperación
</a:t>
          </a:r>
          <a:endParaRPr lang="en-US" sz="2200" dirty="0">
            <a:latin typeface="Calibri" panose="020F0502020204030204" pitchFamily="34" charset="0"/>
            <a:cs typeface="Calibri" panose="020F0502020204030204" pitchFamily="34" charset="0"/>
          </a:endParaRPr>
        </a:p>
      </dgm:t>
    </dgm:pt>
    <dgm:pt modelId="{59784273-7504-465A-9D51-EBFEE2AF82E3}" type="parTrans" cxnId="{055CDC3F-C155-432A-BE81-977FAAD2F4A3}">
      <dgm:prSet/>
      <dgm:spPr/>
      <dgm:t>
        <a:bodyPr/>
        <a:lstStyle/>
        <a:p>
          <a:endParaRPr lang="en-US"/>
        </a:p>
      </dgm:t>
    </dgm:pt>
    <dgm:pt modelId="{D83395D0-0AE7-47B9-BA45-1689F6CAFFFB}" type="sibTrans" cxnId="{055CDC3F-C155-432A-BE81-977FAAD2F4A3}">
      <dgm:prSet/>
      <dgm:spPr/>
      <dgm:t>
        <a:bodyPr/>
        <a:lstStyle/>
        <a:p>
          <a:endParaRPr lang="en-US"/>
        </a:p>
      </dgm:t>
    </dgm:pt>
    <dgm:pt modelId="{9F7540F9-31BC-4F02-A912-7F76ECC52D59}">
      <dgm:prSet custT="1"/>
      <dgm:spPr/>
      <dgm:t>
        <a:bodyPr/>
        <a:lstStyle/>
        <a:p>
          <a:r>
            <a:rPr lang="es-ES" sz="2200" dirty="0">
              <a:latin typeface="Calibri" panose="020F0502020204030204" pitchFamily="34" charset="0"/>
              <a:cs typeface="Calibri" panose="020F0502020204030204" pitchFamily="34" charset="0"/>
            </a:rPr>
            <a:t>Identificar necesidades, fortalezas y activos a través de la discusión
</a:t>
          </a:r>
          <a:endParaRPr lang="en-US" sz="2200" dirty="0">
            <a:latin typeface="Calibri" panose="020F0502020204030204" pitchFamily="34" charset="0"/>
            <a:cs typeface="Calibri" panose="020F0502020204030204" pitchFamily="34" charset="0"/>
          </a:endParaRPr>
        </a:p>
      </dgm:t>
    </dgm:pt>
    <dgm:pt modelId="{88F7C13A-D532-4DC9-95A1-31113AF88A61}" type="parTrans" cxnId="{F5BA3094-E58D-42B6-AC5C-399E162E2B6A}">
      <dgm:prSet/>
      <dgm:spPr/>
      <dgm:t>
        <a:bodyPr/>
        <a:lstStyle/>
        <a:p>
          <a:endParaRPr lang="en-US"/>
        </a:p>
      </dgm:t>
    </dgm:pt>
    <dgm:pt modelId="{AFBCE599-67C6-4908-90E0-7F0F610F9961}" type="sibTrans" cxnId="{F5BA3094-E58D-42B6-AC5C-399E162E2B6A}">
      <dgm:prSet/>
      <dgm:spPr/>
      <dgm:t>
        <a:bodyPr/>
        <a:lstStyle/>
        <a:p>
          <a:endParaRPr lang="en-US"/>
        </a:p>
      </dgm:t>
    </dgm:pt>
    <dgm:pt modelId="{1091D5A0-D704-4243-8DA9-7EB18622D129}">
      <dgm:prSet custT="1"/>
      <dgm:spPr/>
      <dgm:t>
        <a:bodyPr/>
        <a:lstStyle/>
        <a:p>
          <a:endParaRPr lang="en-US" sz="2600" dirty="0">
            <a:latin typeface="Calibri" panose="020F0502020204030204" pitchFamily="34" charset="0"/>
            <a:cs typeface="Calibri" panose="020F0502020204030204" pitchFamily="34" charset="0"/>
          </a:endParaRPr>
        </a:p>
      </dgm:t>
    </dgm:pt>
    <dgm:pt modelId="{A1A99CA2-81F0-4D48-8CE4-B591CF0BC1D2}" type="sibTrans" cxnId="{E7BE2DE6-8F65-400F-BBD9-191B9620AE25}">
      <dgm:prSet/>
      <dgm:spPr/>
      <dgm:t>
        <a:bodyPr/>
        <a:lstStyle/>
        <a:p>
          <a:endParaRPr lang="en-US"/>
        </a:p>
      </dgm:t>
    </dgm:pt>
    <dgm:pt modelId="{641EF06D-5932-4C14-A4DA-C2B70AC2EA75}" type="parTrans" cxnId="{E7BE2DE6-8F65-400F-BBD9-191B9620AE25}">
      <dgm:prSet/>
      <dgm:spPr/>
      <dgm:t>
        <a:bodyPr/>
        <a:lstStyle/>
        <a:p>
          <a:endParaRPr lang="en-US"/>
        </a:p>
      </dgm:t>
    </dgm:pt>
    <dgm:pt modelId="{A3AD70F6-B97E-479C-A2D2-B84AA3D44894}" type="pres">
      <dgm:prSet presAssocID="{48C8A4BD-4F38-4F70-8B93-1CF1A1D89709}" presName="vert0" presStyleCnt="0">
        <dgm:presLayoutVars>
          <dgm:dir/>
          <dgm:animOne val="branch"/>
          <dgm:animLvl val="lvl"/>
        </dgm:presLayoutVars>
      </dgm:prSet>
      <dgm:spPr/>
    </dgm:pt>
    <dgm:pt modelId="{558EBCD1-045A-4715-8B01-D2435DFF2720}" type="pres">
      <dgm:prSet presAssocID="{1F113D83-C875-40F2-B89B-742668168C9B}" presName="thickLine" presStyleLbl="alignNode1" presStyleIdx="0" presStyleCnt="6" custLinFactNeighborX="7194" custLinFactNeighborY="11241"/>
      <dgm:spPr/>
    </dgm:pt>
    <dgm:pt modelId="{456CA4D0-71D5-4A01-A17F-E662E4519A45}" type="pres">
      <dgm:prSet presAssocID="{1F113D83-C875-40F2-B89B-742668168C9B}" presName="horz1" presStyleCnt="0"/>
      <dgm:spPr/>
    </dgm:pt>
    <dgm:pt modelId="{39844BFF-B0DC-4024-B9AE-6C3E10905368}" type="pres">
      <dgm:prSet presAssocID="{1F113D83-C875-40F2-B89B-742668168C9B}" presName="tx1" presStyleLbl="revTx" presStyleIdx="0" presStyleCnt="6" custLinFactNeighborX="-546" custLinFactNeighborY="7026"/>
      <dgm:spPr/>
    </dgm:pt>
    <dgm:pt modelId="{2898F572-80EF-4C0C-B272-0346444B72ED}" type="pres">
      <dgm:prSet presAssocID="{1F113D83-C875-40F2-B89B-742668168C9B}" presName="vert1" presStyleCnt="0"/>
      <dgm:spPr/>
    </dgm:pt>
    <dgm:pt modelId="{3DD8DC38-2731-473F-85D8-5BCC915E970F}" type="pres">
      <dgm:prSet presAssocID="{C5D37EF8-50D7-4763-90D3-DA21EF0BC5EF}" presName="thickLine" presStyleLbl="alignNode1" presStyleIdx="1" presStyleCnt="6" custLinFactNeighborX="0" custLinFactNeighborY="-12646"/>
      <dgm:spPr/>
    </dgm:pt>
    <dgm:pt modelId="{C51D7239-A318-45EE-A7B1-945AC859CA31}" type="pres">
      <dgm:prSet presAssocID="{C5D37EF8-50D7-4763-90D3-DA21EF0BC5EF}" presName="horz1" presStyleCnt="0"/>
      <dgm:spPr/>
    </dgm:pt>
    <dgm:pt modelId="{66981C1D-C5C5-450D-91B2-20700CF0372D}" type="pres">
      <dgm:prSet presAssocID="{C5D37EF8-50D7-4763-90D3-DA21EF0BC5EF}" presName="tx1" presStyleLbl="revTx" presStyleIdx="1" presStyleCnt="6" custLinFactNeighborX="532" custLinFactNeighborY="-13020"/>
      <dgm:spPr/>
    </dgm:pt>
    <dgm:pt modelId="{2BB71A40-2D8A-4639-A3DC-A754459935AD}" type="pres">
      <dgm:prSet presAssocID="{C5D37EF8-50D7-4763-90D3-DA21EF0BC5EF}" presName="vert1" presStyleCnt="0"/>
      <dgm:spPr/>
    </dgm:pt>
    <dgm:pt modelId="{66F5166C-A7FE-42CF-A6C3-47A9417AB782}" type="pres">
      <dgm:prSet presAssocID="{C22DB784-874E-42E7-AF83-B1C5184DB0BA}" presName="thickLine" presStyleLbl="alignNode1" presStyleIdx="2" presStyleCnt="6" custLinFactNeighborX="5" custLinFactNeighborY="-26698"/>
      <dgm:spPr/>
    </dgm:pt>
    <dgm:pt modelId="{8AB561EA-AAB3-4A05-9505-B3A3396A60B3}" type="pres">
      <dgm:prSet presAssocID="{C22DB784-874E-42E7-AF83-B1C5184DB0BA}" presName="horz1" presStyleCnt="0"/>
      <dgm:spPr/>
    </dgm:pt>
    <dgm:pt modelId="{C31E5E2A-1AFD-4292-B9AC-47F497803FF5}" type="pres">
      <dgm:prSet presAssocID="{C22DB784-874E-42E7-AF83-B1C5184DB0BA}" presName="tx1" presStyleLbl="revTx" presStyleIdx="2" presStyleCnt="6" custLinFactNeighborY="-30702"/>
      <dgm:spPr/>
    </dgm:pt>
    <dgm:pt modelId="{3590434B-C586-4D4E-BD02-742A25C2C314}" type="pres">
      <dgm:prSet presAssocID="{C22DB784-874E-42E7-AF83-B1C5184DB0BA}" presName="vert1" presStyleCnt="0"/>
      <dgm:spPr/>
    </dgm:pt>
    <dgm:pt modelId="{D4AAA954-A30E-4304-B3D2-BC366B12CD03}" type="pres">
      <dgm:prSet presAssocID="{FA401E76-652A-477B-97AF-2F70BBE6DBCB}" presName="thickLine" presStyleLbl="alignNode1" presStyleIdx="3" presStyleCnt="6" custLinFactNeighborX="-491" custLinFactNeighborY="-9836"/>
      <dgm:spPr/>
    </dgm:pt>
    <dgm:pt modelId="{DCD0678C-3986-4C6C-939E-82B65EC075E5}" type="pres">
      <dgm:prSet presAssocID="{FA401E76-652A-477B-97AF-2F70BBE6DBCB}" presName="horz1" presStyleCnt="0"/>
      <dgm:spPr/>
    </dgm:pt>
    <dgm:pt modelId="{DC93FF5F-1BE7-4CD5-BBB9-48A4C9815E17}" type="pres">
      <dgm:prSet presAssocID="{FA401E76-652A-477B-97AF-2F70BBE6DBCB}" presName="tx1" presStyleLbl="revTx" presStyleIdx="3" presStyleCnt="6" custLinFactNeighborX="-126" custLinFactNeighborY="-5621"/>
      <dgm:spPr/>
    </dgm:pt>
    <dgm:pt modelId="{3D2D8DC5-A47C-4D28-899D-35EC1DB75543}" type="pres">
      <dgm:prSet presAssocID="{FA401E76-652A-477B-97AF-2F70BBE6DBCB}" presName="vert1" presStyleCnt="0"/>
      <dgm:spPr/>
    </dgm:pt>
    <dgm:pt modelId="{A90476F1-111D-4632-9BEA-B8045247A2A3}" type="pres">
      <dgm:prSet presAssocID="{9F7540F9-31BC-4F02-A912-7F76ECC52D59}" presName="thickLine" presStyleLbl="alignNode1" presStyleIdx="4" presStyleCnt="6" custLinFactNeighborX="-1063" custLinFactNeighborY="21078"/>
      <dgm:spPr/>
    </dgm:pt>
    <dgm:pt modelId="{974D067C-AAB8-4FBB-A3DD-D8E3BE5A0C61}" type="pres">
      <dgm:prSet presAssocID="{9F7540F9-31BC-4F02-A912-7F76ECC52D59}" presName="horz1" presStyleCnt="0"/>
      <dgm:spPr/>
    </dgm:pt>
    <dgm:pt modelId="{D49AC506-39C4-44E5-8989-6F1267567573}" type="pres">
      <dgm:prSet presAssocID="{9F7540F9-31BC-4F02-A912-7F76ECC52D59}" presName="tx1" presStyleLbl="revTx" presStyleIdx="4" presStyleCnt="6" custLinFactNeighborX="133" custLinFactNeighborY="15457"/>
      <dgm:spPr/>
    </dgm:pt>
    <dgm:pt modelId="{1F881592-0D80-400E-8CE6-3FA951F6C570}" type="pres">
      <dgm:prSet presAssocID="{9F7540F9-31BC-4F02-A912-7F76ECC52D59}" presName="vert1" presStyleCnt="0"/>
      <dgm:spPr/>
    </dgm:pt>
    <dgm:pt modelId="{A7473128-EA71-483E-912A-79F8DCAD087B}" type="pres">
      <dgm:prSet presAssocID="{1091D5A0-D704-4243-8DA9-7EB18622D129}" presName="thickLine" presStyleLbl="alignNode1" presStyleIdx="5" presStyleCnt="6" custLinFactNeighborX="-798" custLinFactNeighborY="27073"/>
      <dgm:spPr/>
    </dgm:pt>
    <dgm:pt modelId="{4CC808BC-01E1-4A63-8EA8-255F6D08F588}" type="pres">
      <dgm:prSet presAssocID="{1091D5A0-D704-4243-8DA9-7EB18622D129}" presName="horz1" presStyleCnt="0"/>
      <dgm:spPr/>
    </dgm:pt>
    <dgm:pt modelId="{B7FA8ABC-11B4-4BC5-9E9A-D27E92A3A728}" type="pres">
      <dgm:prSet presAssocID="{1091D5A0-D704-4243-8DA9-7EB18622D129}" presName="tx1" presStyleLbl="revTx" presStyleIdx="5" presStyleCnt="6" custScaleY="134945" custLinFactNeighborY="-3592"/>
      <dgm:spPr/>
    </dgm:pt>
    <dgm:pt modelId="{3FD99479-EC86-4272-A9FF-BE1F593AFAC5}" type="pres">
      <dgm:prSet presAssocID="{1091D5A0-D704-4243-8DA9-7EB18622D129}" presName="vert1" presStyleCnt="0"/>
      <dgm:spPr/>
    </dgm:pt>
  </dgm:ptLst>
  <dgm:cxnLst>
    <dgm:cxn modelId="{57D88531-6DE4-491F-95F2-31C65826A0D7}" srcId="{48C8A4BD-4F38-4F70-8B93-1CF1A1D89709}" destId="{C5D37EF8-50D7-4763-90D3-DA21EF0BC5EF}" srcOrd="1" destOrd="0" parTransId="{4E89671D-5DEF-4D63-B75E-EB2201C51DCA}" sibTransId="{45EC5B2D-93C3-4389-B07D-99275959FD63}"/>
    <dgm:cxn modelId="{055CDC3F-C155-432A-BE81-977FAAD2F4A3}" srcId="{48C8A4BD-4F38-4F70-8B93-1CF1A1D89709}" destId="{FA401E76-652A-477B-97AF-2F70BBE6DBCB}" srcOrd="3" destOrd="0" parTransId="{59784273-7504-465A-9D51-EBFEE2AF82E3}" sibTransId="{D83395D0-0AE7-47B9-BA45-1689F6CAFFFB}"/>
    <dgm:cxn modelId="{07787F43-C4A9-47DD-B6FF-A85939B43E48}" type="presOf" srcId="{1F113D83-C875-40F2-B89B-742668168C9B}" destId="{39844BFF-B0DC-4024-B9AE-6C3E10905368}" srcOrd="0" destOrd="0" presId="urn:microsoft.com/office/officeart/2008/layout/LinedList"/>
    <dgm:cxn modelId="{DC638744-F37E-4B4E-8B8B-3564A796BA2C}" type="presOf" srcId="{FA401E76-652A-477B-97AF-2F70BBE6DBCB}" destId="{DC93FF5F-1BE7-4CD5-BBB9-48A4C9815E17}" srcOrd="0" destOrd="0" presId="urn:microsoft.com/office/officeart/2008/layout/LinedList"/>
    <dgm:cxn modelId="{07D08245-87AD-4AD2-B107-AED8DCC16C52}" type="presOf" srcId="{1091D5A0-D704-4243-8DA9-7EB18622D129}" destId="{B7FA8ABC-11B4-4BC5-9E9A-D27E92A3A728}" srcOrd="0" destOrd="0" presId="urn:microsoft.com/office/officeart/2008/layout/LinedList"/>
    <dgm:cxn modelId="{3524366E-9290-405B-898A-AD65501EE193}" srcId="{48C8A4BD-4F38-4F70-8B93-1CF1A1D89709}" destId="{1F113D83-C875-40F2-B89B-742668168C9B}" srcOrd="0" destOrd="0" parTransId="{F9D1CFB7-F9C8-422B-B0D8-6194304015CC}" sibTransId="{040824E3-7D61-40C3-98A6-D8F1689FA69A}"/>
    <dgm:cxn modelId="{C7253B85-932E-4DC4-BAEB-DDE484025616}" type="presOf" srcId="{48C8A4BD-4F38-4F70-8B93-1CF1A1D89709}" destId="{A3AD70F6-B97E-479C-A2D2-B84AA3D44894}" srcOrd="0" destOrd="0" presId="urn:microsoft.com/office/officeart/2008/layout/LinedList"/>
    <dgm:cxn modelId="{F5BA3094-E58D-42B6-AC5C-399E162E2B6A}" srcId="{48C8A4BD-4F38-4F70-8B93-1CF1A1D89709}" destId="{9F7540F9-31BC-4F02-A912-7F76ECC52D59}" srcOrd="4" destOrd="0" parTransId="{88F7C13A-D532-4DC9-95A1-31113AF88A61}" sibTransId="{AFBCE599-67C6-4908-90E0-7F0F610F9961}"/>
    <dgm:cxn modelId="{72EDA2AC-D929-4D8A-8DB3-7F58730359C9}" srcId="{48C8A4BD-4F38-4F70-8B93-1CF1A1D89709}" destId="{C22DB784-874E-42E7-AF83-B1C5184DB0BA}" srcOrd="2" destOrd="0" parTransId="{64C27BC7-45E2-4D9A-92E0-0F2957F86F1B}" sibTransId="{12BACA5A-FAEF-4CBE-B808-17BC30F67C43}"/>
    <dgm:cxn modelId="{A1D8B9BA-F825-4E1E-8E1A-463C4DD2D90D}" type="presOf" srcId="{9F7540F9-31BC-4F02-A912-7F76ECC52D59}" destId="{D49AC506-39C4-44E5-8989-6F1267567573}" srcOrd="0" destOrd="0" presId="urn:microsoft.com/office/officeart/2008/layout/LinedList"/>
    <dgm:cxn modelId="{7FA2B9DC-7175-4235-832F-E77DF4E1306A}" type="presOf" srcId="{C22DB784-874E-42E7-AF83-B1C5184DB0BA}" destId="{C31E5E2A-1AFD-4292-B9AC-47F497803FF5}" srcOrd="0" destOrd="0" presId="urn:microsoft.com/office/officeart/2008/layout/LinedList"/>
    <dgm:cxn modelId="{E7BE2DE6-8F65-400F-BBD9-191B9620AE25}" srcId="{48C8A4BD-4F38-4F70-8B93-1CF1A1D89709}" destId="{1091D5A0-D704-4243-8DA9-7EB18622D129}" srcOrd="5" destOrd="0" parTransId="{641EF06D-5932-4C14-A4DA-C2B70AC2EA75}" sibTransId="{A1A99CA2-81F0-4D48-8CE4-B591CF0BC1D2}"/>
    <dgm:cxn modelId="{6CA73FFA-FF96-447E-B048-2C11C17BAAF0}" type="presOf" srcId="{C5D37EF8-50D7-4763-90D3-DA21EF0BC5EF}" destId="{66981C1D-C5C5-450D-91B2-20700CF0372D}" srcOrd="0" destOrd="0" presId="urn:microsoft.com/office/officeart/2008/layout/LinedList"/>
    <dgm:cxn modelId="{E382AEED-018A-4657-85BD-8888DD034CC6}" type="presParOf" srcId="{A3AD70F6-B97E-479C-A2D2-B84AA3D44894}" destId="{558EBCD1-045A-4715-8B01-D2435DFF2720}" srcOrd="0" destOrd="0" presId="urn:microsoft.com/office/officeart/2008/layout/LinedList"/>
    <dgm:cxn modelId="{73410DFD-7400-4B94-8426-AAD4FFB1CF02}" type="presParOf" srcId="{A3AD70F6-B97E-479C-A2D2-B84AA3D44894}" destId="{456CA4D0-71D5-4A01-A17F-E662E4519A45}" srcOrd="1" destOrd="0" presId="urn:microsoft.com/office/officeart/2008/layout/LinedList"/>
    <dgm:cxn modelId="{2345C5AC-6C0B-4B46-BAF0-9728B53B0482}" type="presParOf" srcId="{456CA4D0-71D5-4A01-A17F-E662E4519A45}" destId="{39844BFF-B0DC-4024-B9AE-6C3E10905368}" srcOrd="0" destOrd="0" presId="urn:microsoft.com/office/officeart/2008/layout/LinedList"/>
    <dgm:cxn modelId="{1606C20E-074C-4E0C-862D-DF07D62FAB1F}" type="presParOf" srcId="{456CA4D0-71D5-4A01-A17F-E662E4519A45}" destId="{2898F572-80EF-4C0C-B272-0346444B72ED}" srcOrd="1" destOrd="0" presId="urn:microsoft.com/office/officeart/2008/layout/LinedList"/>
    <dgm:cxn modelId="{A9A3CEB3-C6CD-4727-8395-DF76728BB0F4}" type="presParOf" srcId="{A3AD70F6-B97E-479C-A2D2-B84AA3D44894}" destId="{3DD8DC38-2731-473F-85D8-5BCC915E970F}" srcOrd="2" destOrd="0" presId="urn:microsoft.com/office/officeart/2008/layout/LinedList"/>
    <dgm:cxn modelId="{9B5A6AB8-5BF5-445D-9907-A734ABD76E84}" type="presParOf" srcId="{A3AD70F6-B97E-479C-A2D2-B84AA3D44894}" destId="{C51D7239-A318-45EE-A7B1-945AC859CA31}" srcOrd="3" destOrd="0" presId="urn:microsoft.com/office/officeart/2008/layout/LinedList"/>
    <dgm:cxn modelId="{D927A617-3F58-49B2-AAAE-ADA731944913}" type="presParOf" srcId="{C51D7239-A318-45EE-A7B1-945AC859CA31}" destId="{66981C1D-C5C5-450D-91B2-20700CF0372D}" srcOrd="0" destOrd="0" presId="urn:microsoft.com/office/officeart/2008/layout/LinedList"/>
    <dgm:cxn modelId="{E617BA60-B9A8-499D-B0CE-0DF136C15263}" type="presParOf" srcId="{C51D7239-A318-45EE-A7B1-945AC859CA31}" destId="{2BB71A40-2D8A-4639-A3DC-A754459935AD}" srcOrd="1" destOrd="0" presId="urn:microsoft.com/office/officeart/2008/layout/LinedList"/>
    <dgm:cxn modelId="{D34AD8DB-4CE6-4F5F-9299-3CF9ED77B116}" type="presParOf" srcId="{A3AD70F6-B97E-479C-A2D2-B84AA3D44894}" destId="{66F5166C-A7FE-42CF-A6C3-47A9417AB782}" srcOrd="4" destOrd="0" presId="urn:microsoft.com/office/officeart/2008/layout/LinedList"/>
    <dgm:cxn modelId="{38836A7E-0008-4F0A-A3D5-164094BB67BC}" type="presParOf" srcId="{A3AD70F6-B97E-479C-A2D2-B84AA3D44894}" destId="{8AB561EA-AAB3-4A05-9505-B3A3396A60B3}" srcOrd="5" destOrd="0" presId="urn:microsoft.com/office/officeart/2008/layout/LinedList"/>
    <dgm:cxn modelId="{77C8154F-E820-4DA7-9629-2B11EFA466B1}" type="presParOf" srcId="{8AB561EA-AAB3-4A05-9505-B3A3396A60B3}" destId="{C31E5E2A-1AFD-4292-B9AC-47F497803FF5}" srcOrd="0" destOrd="0" presId="urn:microsoft.com/office/officeart/2008/layout/LinedList"/>
    <dgm:cxn modelId="{25030632-11DC-4242-8AEC-94D0CAE27CDB}" type="presParOf" srcId="{8AB561EA-AAB3-4A05-9505-B3A3396A60B3}" destId="{3590434B-C586-4D4E-BD02-742A25C2C314}" srcOrd="1" destOrd="0" presId="urn:microsoft.com/office/officeart/2008/layout/LinedList"/>
    <dgm:cxn modelId="{C308B58F-255A-47B7-BFFC-89FC14E90344}" type="presParOf" srcId="{A3AD70F6-B97E-479C-A2D2-B84AA3D44894}" destId="{D4AAA954-A30E-4304-B3D2-BC366B12CD03}" srcOrd="6" destOrd="0" presId="urn:microsoft.com/office/officeart/2008/layout/LinedList"/>
    <dgm:cxn modelId="{681940B8-1AD9-4C0D-A4F4-1C9F597DD7BA}" type="presParOf" srcId="{A3AD70F6-B97E-479C-A2D2-B84AA3D44894}" destId="{DCD0678C-3986-4C6C-939E-82B65EC075E5}" srcOrd="7" destOrd="0" presId="urn:microsoft.com/office/officeart/2008/layout/LinedList"/>
    <dgm:cxn modelId="{CAD013F2-7FE8-48B8-BF92-90EE5B70D103}" type="presParOf" srcId="{DCD0678C-3986-4C6C-939E-82B65EC075E5}" destId="{DC93FF5F-1BE7-4CD5-BBB9-48A4C9815E17}" srcOrd="0" destOrd="0" presId="urn:microsoft.com/office/officeart/2008/layout/LinedList"/>
    <dgm:cxn modelId="{FE1DC3BB-998F-49EC-83E7-648F3B254313}" type="presParOf" srcId="{DCD0678C-3986-4C6C-939E-82B65EC075E5}" destId="{3D2D8DC5-A47C-4D28-899D-35EC1DB75543}" srcOrd="1" destOrd="0" presId="urn:microsoft.com/office/officeart/2008/layout/LinedList"/>
    <dgm:cxn modelId="{41F070DF-00E1-4873-A706-6BCC2B521F35}" type="presParOf" srcId="{A3AD70F6-B97E-479C-A2D2-B84AA3D44894}" destId="{A90476F1-111D-4632-9BEA-B8045247A2A3}" srcOrd="8" destOrd="0" presId="urn:microsoft.com/office/officeart/2008/layout/LinedList"/>
    <dgm:cxn modelId="{E5142CD0-072A-4211-9D5B-5A8C16C6BD3E}" type="presParOf" srcId="{A3AD70F6-B97E-479C-A2D2-B84AA3D44894}" destId="{974D067C-AAB8-4FBB-A3DD-D8E3BE5A0C61}" srcOrd="9" destOrd="0" presId="urn:microsoft.com/office/officeart/2008/layout/LinedList"/>
    <dgm:cxn modelId="{FE21712E-E3AD-4483-8459-F789B7156711}" type="presParOf" srcId="{974D067C-AAB8-4FBB-A3DD-D8E3BE5A0C61}" destId="{D49AC506-39C4-44E5-8989-6F1267567573}" srcOrd="0" destOrd="0" presId="urn:microsoft.com/office/officeart/2008/layout/LinedList"/>
    <dgm:cxn modelId="{F7A87548-EF31-4203-8B82-ECAFBFB5D17D}" type="presParOf" srcId="{974D067C-AAB8-4FBB-A3DD-D8E3BE5A0C61}" destId="{1F881592-0D80-400E-8CE6-3FA951F6C570}" srcOrd="1" destOrd="0" presId="urn:microsoft.com/office/officeart/2008/layout/LinedList"/>
    <dgm:cxn modelId="{ECA49BBA-8155-427B-86B0-627E6CD0EBB3}" type="presParOf" srcId="{A3AD70F6-B97E-479C-A2D2-B84AA3D44894}" destId="{A7473128-EA71-483E-912A-79F8DCAD087B}" srcOrd="10" destOrd="0" presId="urn:microsoft.com/office/officeart/2008/layout/LinedList"/>
    <dgm:cxn modelId="{E3A293E5-AC3B-4623-8882-37B20EE3C66B}" type="presParOf" srcId="{A3AD70F6-B97E-479C-A2D2-B84AA3D44894}" destId="{4CC808BC-01E1-4A63-8EA8-255F6D08F588}" srcOrd="11" destOrd="0" presId="urn:microsoft.com/office/officeart/2008/layout/LinedList"/>
    <dgm:cxn modelId="{92485309-FF9E-4595-ACAD-A4DA810C4B70}" type="presParOf" srcId="{4CC808BC-01E1-4A63-8EA8-255F6D08F588}" destId="{B7FA8ABC-11B4-4BC5-9E9A-D27E92A3A728}" srcOrd="0" destOrd="0" presId="urn:microsoft.com/office/officeart/2008/layout/LinedList"/>
    <dgm:cxn modelId="{1CAD5F81-23FE-4AC6-8B1C-421277D2C432}" type="presParOf" srcId="{4CC808BC-01E1-4A63-8EA8-255F6D08F588}" destId="{3FD99479-EC86-4272-A9FF-BE1F593AFAC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8C8A4BD-4F38-4F70-8B93-1CF1A1D8970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F113D83-C875-40F2-B89B-742668168C9B}">
      <dgm:prSet custT="1"/>
      <dgm:spPr/>
      <dgm:t>
        <a:bodyPr/>
        <a:lstStyle/>
        <a:p>
          <a:r>
            <a:rPr lang="es-ES" sz="2800" dirty="0">
              <a:latin typeface="Calibri" panose="020F0502020204030204" pitchFamily="34" charset="0"/>
              <a:cs typeface="Calibri" panose="020F0502020204030204" pitchFamily="34" charset="0"/>
            </a:rPr>
            <a:t>Dirigirse a toda la persona (personal, social, salud, empleo, educación, vivienda, cultural y espiritual)
</a:t>
          </a:r>
          <a:endParaRPr lang="en-US" sz="2800" dirty="0">
            <a:latin typeface="Calibri" panose="020F0502020204030204" pitchFamily="34" charset="0"/>
            <a:cs typeface="Calibri" panose="020F0502020204030204" pitchFamily="34" charset="0"/>
          </a:endParaRPr>
        </a:p>
      </dgm:t>
    </dgm:pt>
    <dgm:pt modelId="{F9D1CFB7-F9C8-422B-B0D8-6194304015CC}" type="parTrans" cxnId="{3524366E-9290-405B-898A-AD65501EE193}">
      <dgm:prSet/>
      <dgm:spPr/>
      <dgm:t>
        <a:bodyPr/>
        <a:lstStyle/>
        <a:p>
          <a:endParaRPr lang="en-US"/>
        </a:p>
      </dgm:t>
    </dgm:pt>
    <dgm:pt modelId="{040824E3-7D61-40C3-98A6-D8F1689FA69A}" type="sibTrans" cxnId="{3524366E-9290-405B-898A-AD65501EE193}">
      <dgm:prSet/>
      <dgm:spPr/>
      <dgm:t>
        <a:bodyPr/>
        <a:lstStyle/>
        <a:p>
          <a:endParaRPr lang="en-US"/>
        </a:p>
      </dgm:t>
    </dgm:pt>
    <dgm:pt modelId="{C5D37EF8-50D7-4763-90D3-DA21EF0BC5EF}">
      <dgm:prSet custT="1"/>
      <dgm:spPr/>
      <dgm:t>
        <a:bodyPr/>
        <a:lstStyle/>
        <a:p>
          <a:r>
            <a:rPr lang="es-ES" sz="2800" dirty="0">
              <a:latin typeface="Calibri" panose="020F0502020204030204" pitchFamily="34" charset="0"/>
              <a:cs typeface="Calibri" panose="020F0502020204030204" pitchFamily="34" charset="0"/>
            </a:rPr>
            <a:t>Evaluar las fortalezas, los recursos, los antecedentes, los sueños, las metas y el progreso hacia la recuperación
</a:t>
          </a:r>
          <a:endParaRPr lang="en-US" sz="2800" dirty="0">
            <a:latin typeface="Calibri" panose="020F0502020204030204" pitchFamily="34" charset="0"/>
            <a:cs typeface="Calibri" panose="020F0502020204030204" pitchFamily="34" charset="0"/>
          </a:endParaRPr>
        </a:p>
      </dgm:t>
    </dgm:pt>
    <dgm:pt modelId="{4E89671D-5DEF-4D63-B75E-EB2201C51DCA}" type="parTrans" cxnId="{57D88531-6DE4-491F-95F2-31C65826A0D7}">
      <dgm:prSet/>
      <dgm:spPr/>
      <dgm:t>
        <a:bodyPr/>
        <a:lstStyle/>
        <a:p>
          <a:endParaRPr lang="en-US"/>
        </a:p>
      </dgm:t>
    </dgm:pt>
    <dgm:pt modelId="{45EC5B2D-93C3-4389-B07D-99275959FD63}" type="sibTrans" cxnId="{57D88531-6DE4-491F-95F2-31C65826A0D7}">
      <dgm:prSet/>
      <dgm:spPr/>
      <dgm:t>
        <a:bodyPr/>
        <a:lstStyle/>
        <a:p>
          <a:endParaRPr lang="en-US"/>
        </a:p>
      </dgm:t>
    </dgm:pt>
    <dgm:pt modelId="{C22DB784-874E-42E7-AF83-B1C5184DB0BA}">
      <dgm:prSet custT="1"/>
      <dgm:spPr/>
      <dgm:t>
        <a:bodyPr/>
        <a:lstStyle/>
        <a:p>
          <a:r>
            <a:rPr lang="es-ES" sz="2800" dirty="0">
              <a:latin typeface="Calibri" panose="020F0502020204030204" pitchFamily="34" charset="0"/>
              <a:cs typeface="Calibri" panose="020F0502020204030204" pitchFamily="34" charset="0"/>
            </a:rPr>
            <a:t>Evaluar el progreso hacia la recuperación a lo largo del viaje de recuperación según sea necesario
</a:t>
          </a:r>
          <a:endParaRPr lang="en-US" sz="2800" dirty="0">
            <a:latin typeface="Calibri" panose="020F0502020204030204" pitchFamily="34" charset="0"/>
            <a:cs typeface="Calibri" panose="020F0502020204030204" pitchFamily="34" charset="0"/>
          </a:endParaRPr>
        </a:p>
      </dgm:t>
    </dgm:pt>
    <dgm:pt modelId="{64C27BC7-45E2-4D9A-92E0-0F2957F86F1B}" type="parTrans" cxnId="{72EDA2AC-D929-4D8A-8DB3-7F58730359C9}">
      <dgm:prSet/>
      <dgm:spPr/>
      <dgm:t>
        <a:bodyPr/>
        <a:lstStyle/>
        <a:p>
          <a:endParaRPr lang="en-US"/>
        </a:p>
      </dgm:t>
    </dgm:pt>
    <dgm:pt modelId="{12BACA5A-FAEF-4CBE-B808-17BC30F67C43}" type="sibTrans" cxnId="{72EDA2AC-D929-4D8A-8DB3-7F58730359C9}">
      <dgm:prSet/>
      <dgm:spPr/>
      <dgm:t>
        <a:bodyPr/>
        <a:lstStyle/>
        <a:p>
          <a:endParaRPr lang="en-US"/>
        </a:p>
      </dgm:t>
    </dgm:pt>
    <dgm:pt modelId="{1091D5A0-D704-4243-8DA9-7EB18622D129}">
      <dgm:prSet custT="1"/>
      <dgm:spPr/>
      <dgm:t>
        <a:bodyPr/>
        <a:lstStyle/>
        <a:p>
          <a:endParaRPr lang="en-US" sz="2600" dirty="0">
            <a:latin typeface="Calibri" panose="020F0502020204030204" pitchFamily="34" charset="0"/>
            <a:cs typeface="Calibri" panose="020F0502020204030204" pitchFamily="34" charset="0"/>
          </a:endParaRPr>
        </a:p>
      </dgm:t>
    </dgm:pt>
    <dgm:pt modelId="{A1A99CA2-81F0-4D48-8CE4-B591CF0BC1D2}" type="sibTrans" cxnId="{E7BE2DE6-8F65-400F-BBD9-191B9620AE25}">
      <dgm:prSet/>
      <dgm:spPr/>
      <dgm:t>
        <a:bodyPr/>
        <a:lstStyle/>
        <a:p>
          <a:endParaRPr lang="en-US"/>
        </a:p>
      </dgm:t>
    </dgm:pt>
    <dgm:pt modelId="{641EF06D-5932-4C14-A4DA-C2B70AC2EA75}" type="parTrans" cxnId="{E7BE2DE6-8F65-400F-BBD9-191B9620AE25}">
      <dgm:prSet/>
      <dgm:spPr/>
      <dgm:t>
        <a:bodyPr/>
        <a:lstStyle/>
        <a:p>
          <a:endParaRPr lang="en-US"/>
        </a:p>
      </dgm:t>
    </dgm:pt>
    <dgm:pt modelId="{A3AD70F6-B97E-479C-A2D2-B84AA3D44894}" type="pres">
      <dgm:prSet presAssocID="{48C8A4BD-4F38-4F70-8B93-1CF1A1D89709}" presName="vert0" presStyleCnt="0">
        <dgm:presLayoutVars>
          <dgm:dir/>
          <dgm:animOne val="branch"/>
          <dgm:animLvl val="lvl"/>
        </dgm:presLayoutVars>
      </dgm:prSet>
      <dgm:spPr/>
    </dgm:pt>
    <dgm:pt modelId="{558EBCD1-045A-4715-8B01-D2435DFF2720}" type="pres">
      <dgm:prSet presAssocID="{1F113D83-C875-40F2-B89B-742668168C9B}" presName="thickLine" presStyleLbl="alignNode1" presStyleIdx="0" presStyleCnt="4" custLinFactNeighborX="-546" custLinFactNeighborY="11241"/>
      <dgm:spPr/>
    </dgm:pt>
    <dgm:pt modelId="{456CA4D0-71D5-4A01-A17F-E662E4519A45}" type="pres">
      <dgm:prSet presAssocID="{1F113D83-C875-40F2-B89B-742668168C9B}" presName="horz1" presStyleCnt="0"/>
      <dgm:spPr/>
    </dgm:pt>
    <dgm:pt modelId="{39844BFF-B0DC-4024-B9AE-6C3E10905368}" type="pres">
      <dgm:prSet presAssocID="{1F113D83-C875-40F2-B89B-742668168C9B}" presName="tx1" presStyleLbl="revTx" presStyleIdx="0" presStyleCnt="4" custLinFactNeighborX="-546" custLinFactNeighborY="7026"/>
      <dgm:spPr/>
    </dgm:pt>
    <dgm:pt modelId="{2898F572-80EF-4C0C-B272-0346444B72ED}" type="pres">
      <dgm:prSet presAssocID="{1F113D83-C875-40F2-B89B-742668168C9B}" presName="vert1" presStyleCnt="0"/>
      <dgm:spPr/>
    </dgm:pt>
    <dgm:pt modelId="{3DD8DC38-2731-473F-85D8-5BCC915E970F}" type="pres">
      <dgm:prSet presAssocID="{C5D37EF8-50D7-4763-90D3-DA21EF0BC5EF}" presName="thickLine" presStyleLbl="alignNode1" presStyleIdx="1" presStyleCnt="4" custLinFactNeighborX="119" custLinFactNeighborY="-5904"/>
      <dgm:spPr/>
    </dgm:pt>
    <dgm:pt modelId="{C51D7239-A318-45EE-A7B1-945AC859CA31}" type="pres">
      <dgm:prSet presAssocID="{C5D37EF8-50D7-4763-90D3-DA21EF0BC5EF}" presName="horz1" presStyleCnt="0"/>
      <dgm:spPr/>
    </dgm:pt>
    <dgm:pt modelId="{66981C1D-C5C5-450D-91B2-20700CF0372D}" type="pres">
      <dgm:prSet presAssocID="{C5D37EF8-50D7-4763-90D3-DA21EF0BC5EF}" presName="tx1" presStyleLbl="revTx" presStyleIdx="1" presStyleCnt="4" custLinFactNeighborX="238" custLinFactNeighborY="-8328"/>
      <dgm:spPr/>
    </dgm:pt>
    <dgm:pt modelId="{2BB71A40-2D8A-4639-A3DC-A754459935AD}" type="pres">
      <dgm:prSet presAssocID="{C5D37EF8-50D7-4763-90D3-DA21EF0BC5EF}" presName="vert1" presStyleCnt="0"/>
      <dgm:spPr/>
    </dgm:pt>
    <dgm:pt modelId="{66F5166C-A7FE-42CF-A6C3-47A9417AB782}" type="pres">
      <dgm:prSet presAssocID="{C22DB784-874E-42E7-AF83-B1C5184DB0BA}" presName="thickLine" presStyleLbl="alignNode1" presStyleIdx="2" presStyleCnt="4" custLinFactNeighborX="594" custLinFactNeighborY="-18030"/>
      <dgm:spPr/>
    </dgm:pt>
    <dgm:pt modelId="{8AB561EA-AAB3-4A05-9505-B3A3396A60B3}" type="pres">
      <dgm:prSet presAssocID="{C22DB784-874E-42E7-AF83-B1C5184DB0BA}" presName="horz1" presStyleCnt="0"/>
      <dgm:spPr/>
    </dgm:pt>
    <dgm:pt modelId="{C31E5E2A-1AFD-4292-B9AC-47F497803FF5}" type="pres">
      <dgm:prSet presAssocID="{C22DB784-874E-42E7-AF83-B1C5184DB0BA}" presName="tx1" presStyleLbl="revTx" presStyleIdx="2" presStyleCnt="4" custLinFactNeighborX="119" custLinFactNeighborY="-18497"/>
      <dgm:spPr/>
    </dgm:pt>
    <dgm:pt modelId="{3590434B-C586-4D4E-BD02-742A25C2C314}" type="pres">
      <dgm:prSet presAssocID="{C22DB784-874E-42E7-AF83-B1C5184DB0BA}" presName="vert1" presStyleCnt="0"/>
      <dgm:spPr/>
    </dgm:pt>
    <dgm:pt modelId="{A7473128-EA71-483E-912A-79F8DCAD087B}" type="pres">
      <dgm:prSet presAssocID="{1091D5A0-D704-4243-8DA9-7EB18622D129}" presName="thickLine" presStyleLbl="alignNode1" presStyleIdx="3" presStyleCnt="4" custLinFactNeighborX="119" custLinFactNeighborY="-24487"/>
      <dgm:spPr/>
    </dgm:pt>
    <dgm:pt modelId="{4CC808BC-01E1-4A63-8EA8-255F6D08F588}" type="pres">
      <dgm:prSet presAssocID="{1091D5A0-D704-4243-8DA9-7EB18622D129}" presName="horz1" presStyleCnt="0"/>
      <dgm:spPr/>
    </dgm:pt>
    <dgm:pt modelId="{B7FA8ABC-11B4-4BC5-9E9A-D27E92A3A728}" type="pres">
      <dgm:prSet presAssocID="{1091D5A0-D704-4243-8DA9-7EB18622D129}" presName="tx1" presStyleLbl="revTx" presStyleIdx="3" presStyleCnt="4" custScaleY="134945" custLinFactNeighborY="-3592"/>
      <dgm:spPr/>
    </dgm:pt>
    <dgm:pt modelId="{3FD99479-EC86-4272-A9FF-BE1F593AFAC5}" type="pres">
      <dgm:prSet presAssocID="{1091D5A0-D704-4243-8DA9-7EB18622D129}" presName="vert1" presStyleCnt="0"/>
      <dgm:spPr/>
    </dgm:pt>
  </dgm:ptLst>
  <dgm:cxnLst>
    <dgm:cxn modelId="{57D88531-6DE4-491F-95F2-31C65826A0D7}" srcId="{48C8A4BD-4F38-4F70-8B93-1CF1A1D89709}" destId="{C5D37EF8-50D7-4763-90D3-DA21EF0BC5EF}" srcOrd="1" destOrd="0" parTransId="{4E89671D-5DEF-4D63-B75E-EB2201C51DCA}" sibTransId="{45EC5B2D-93C3-4389-B07D-99275959FD63}"/>
    <dgm:cxn modelId="{3524366E-9290-405B-898A-AD65501EE193}" srcId="{48C8A4BD-4F38-4F70-8B93-1CF1A1D89709}" destId="{1F113D83-C875-40F2-B89B-742668168C9B}" srcOrd="0" destOrd="0" parTransId="{F9D1CFB7-F9C8-422B-B0D8-6194304015CC}" sibTransId="{040824E3-7D61-40C3-98A6-D8F1689FA69A}"/>
    <dgm:cxn modelId="{B84E6C7F-EBBC-4DAB-B9EB-0D0EFC75CFAD}" type="presOf" srcId="{1F113D83-C875-40F2-B89B-742668168C9B}" destId="{39844BFF-B0DC-4024-B9AE-6C3E10905368}" srcOrd="0" destOrd="0" presId="urn:microsoft.com/office/officeart/2008/layout/LinedList"/>
    <dgm:cxn modelId="{1985AB91-39C1-4335-A07E-07D7014B400B}" type="presOf" srcId="{C22DB784-874E-42E7-AF83-B1C5184DB0BA}" destId="{C31E5E2A-1AFD-4292-B9AC-47F497803FF5}" srcOrd="0" destOrd="0" presId="urn:microsoft.com/office/officeart/2008/layout/LinedList"/>
    <dgm:cxn modelId="{FBB99C98-0EF3-4FB9-B1B0-CA63C4ECBF54}" type="presOf" srcId="{48C8A4BD-4F38-4F70-8B93-1CF1A1D89709}" destId="{A3AD70F6-B97E-479C-A2D2-B84AA3D44894}" srcOrd="0" destOrd="0" presId="urn:microsoft.com/office/officeart/2008/layout/LinedList"/>
    <dgm:cxn modelId="{72EDA2AC-D929-4D8A-8DB3-7F58730359C9}" srcId="{48C8A4BD-4F38-4F70-8B93-1CF1A1D89709}" destId="{C22DB784-874E-42E7-AF83-B1C5184DB0BA}" srcOrd="2" destOrd="0" parTransId="{64C27BC7-45E2-4D9A-92E0-0F2957F86F1B}" sibTransId="{12BACA5A-FAEF-4CBE-B808-17BC30F67C43}"/>
    <dgm:cxn modelId="{728EE6E0-513C-445F-8473-A10DD188E74C}" type="presOf" srcId="{1091D5A0-D704-4243-8DA9-7EB18622D129}" destId="{B7FA8ABC-11B4-4BC5-9E9A-D27E92A3A728}" srcOrd="0" destOrd="0" presId="urn:microsoft.com/office/officeart/2008/layout/LinedList"/>
    <dgm:cxn modelId="{E7BE2DE6-8F65-400F-BBD9-191B9620AE25}" srcId="{48C8A4BD-4F38-4F70-8B93-1CF1A1D89709}" destId="{1091D5A0-D704-4243-8DA9-7EB18622D129}" srcOrd="3" destOrd="0" parTransId="{641EF06D-5932-4C14-A4DA-C2B70AC2EA75}" sibTransId="{A1A99CA2-81F0-4D48-8CE4-B591CF0BC1D2}"/>
    <dgm:cxn modelId="{E62A1AF0-3E6C-4E09-A1E6-4AD8033C5666}" type="presOf" srcId="{C5D37EF8-50D7-4763-90D3-DA21EF0BC5EF}" destId="{66981C1D-C5C5-450D-91B2-20700CF0372D}" srcOrd="0" destOrd="0" presId="urn:microsoft.com/office/officeart/2008/layout/LinedList"/>
    <dgm:cxn modelId="{EF437279-585F-455D-92B2-5E22D417B4A7}" type="presParOf" srcId="{A3AD70F6-B97E-479C-A2D2-B84AA3D44894}" destId="{558EBCD1-045A-4715-8B01-D2435DFF2720}" srcOrd="0" destOrd="0" presId="urn:microsoft.com/office/officeart/2008/layout/LinedList"/>
    <dgm:cxn modelId="{B1F9FD29-7B36-4983-A55D-050E41EDD7CF}" type="presParOf" srcId="{A3AD70F6-B97E-479C-A2D2-B84AA3D44894}" destId="{456CA4D0-71D5-4A01-A17F-E662E4519A45}" srcOrd="1" destOrd="0" presId="urn:microsoft.com/office/officeart/2008/layout/LinedList"/>
    <dgm:cxn modelId="{05EDE379-08CB-44F9-ADE9-2D5284B7D799}" type="presParOf" srcId="{456CA4D0-71D5-4A01-A17F-E662E4519A45}" destId="{39844BFF-B0DC-4024-B9AE-6C3E10905368}" srcOrd="0" destOrd="0" presId="urn:microsoft.com/office/officeart/2008/layout/LinedList"/>
    <dgm:cxn modelId="{BC60615D-3B8A-404F-B535-76F6CFF2CB34}" type="presParOf" srcId="{456CA4D0-71D5-4A01-A17F-E662E4519A45}" destId="{2898F572-80EF-4C0C-B272-0346444B72ED}" srcOrd="1" destOrd="0" presId="urn:microsoft.com/office/officeart/2008/layout/LinedList"/>
    <dgm:cxn modelId="{9A1DAEBB-AAB9-41A4-8AC6-23A38B71C8A1}" type="presParOf" srcId="{A3AD70F6-B97E-479C-A2D2-B84AA3D44894}" destId="{3DD8DC38-2731-473F-85D8-5BCC915E970F}" srcOrd="2" destOrd="0" presId="urn:microsoft.com/office/officeart/2008/layout/LinedList"/>
    <dgm:cxn modelId="{98A7A92F-B89E-4421-8F57-C2A6D6EE8DD3}" type="presParOf" srcId="{A3AD70F6-B97E-479C-A2D2-B84AA3D44894}" destId="{C51D7239-A318-45EE-A7B1-945AC859CA31}" srcOrd="3" destOrd="0" presId="urn:microsoft.com/office/officeart/2008/layout/LinedList"/>
    <dgm:cxn modelId="{7400AC89-E36F-4511-9D8D-BE803BD51BAE}" type="presParOf" srcId="{C51D7239-A318-45EE-A7B1-945AC859CA31}" destId="{66981C1D-C5C5-450D-91B2-20700CF0372D}" srcOrd="0" destOrd="0" presId="urn:microsoft.com/office/officeart/2008/layout/LinedList"/>
    <dgm:cxn modelId="{436F5A3B-8E6C-4E64-971A-A9EF5285C176}" type="presParOf" srcId="{C51D7239-A318-45EE-A7B1-945AC859CA31}" destId="{2BB71A40-2D8A-4639-A3DC-A754459935AD}" srcOrd="1" destOrd="0" presId="urn:microsoft.com/office/officeart/2008/layout/LinedList"/>
    <dgm:cxn modelId="{1BA3A06A-A58C-49B2-A8FF-D8990A872F0D}" type="presParOf" srcId="{A3AD70F6-B97E-479C-A2D2-B84AA3D44894}" destId="{66F5166C-A7FE-42CF-A6C3-47A9417AB782}" srcOrd="4" destOrd="0" presId="urn:microsoft.com/office/officeart/2008/layout/LinedList"/>
    <dgm:cxn modelId="{95DC61F5-CEAE-4D6B-8D7C-B4E4A41C6510}" type="presParOf" srcId="{A3AD70F6-B97E-479C-A2D2-B84AA3D44894}" destId="{8AB561EA-AAB3-4A05-9505-B3A3396A60B3}" srcOrd="5" destOrd="0" presId="urn:microsoft.com/office/officeart/2008/layout/LinedList"/>
    <dgm:cxn modelId="{249BB4FE-1DD2-42F1-99A8-5208DF2FE5F0}" type="presParOf" srcId="{8AB561EA-AAB3-4A05-9505-B3A3396A60B3}" destId="{C31E5E2A-1AFD-4292-B9AC-47F497803FF5}" srcOrd="0" destOrd="0" presId="urn:microsoft.com/office/officeart/2008/layout/LinedList"/>
    <dgm:cxn modelId="{FF038628-8885-451C-91BA-484703C2884D}" type="presParOf" srcId="{8AB561EA-AAB3-4A05-9505-B3A3396A60B3}" destId="{3590434B-C586-4D4E-BD02-742A25C2C314}" srcOrd="1" destOrd="0" presId="urn:microsoft.com/office/officeart/2008/layout/LinedList"/>
    <dgm:cxn modelId="{390066FE-7CC7-438E-BBBE-67672EDF265C}" type="presParOf" srcId="{A3AD70F6-B97E-479C-A2D2-B84AA3D44894}" destId="{A7473128-EA71-483E-912A-79F8DCAD087B}" srcOrd="6" destOrd="0" presId="urn:microsoft.com/office/officeart/2008/layout/LinedList"/>
    <dgm:cxn modelId="{C231758C-FDDD-4217-A466-CE3E914DDB10}" type="presParOf" srcId="{A3AD70F6-B97E-479C-A2D2-B84AA3D44894}" destId="{4CC808BC-01E1-4A63-8EA8-255F6D08F588}" srcOrd="7" destOrd="0" presId="urn:microsoft.com/office/officeart/2008/layout/LinedList"/>
    <dgm:cxn modelId="{7E7386C1-6949-4CB4-AADA-B23D3BC3EF5F}" type="presParOf" srcId="{4CC808BC-01E1-4A63-8EA8-255F6D08F588}" destId="{B7FA8ABC-11B4-4BC5-9E9A-D27E92A3A728}" srcOrd="0" destOrd="0" presId="urn:microsoft.com/office/officeart/2008/layout/LinedList"/>
    <dgm:cxn modelId="{AB1E28BE-9D01-4BF8-8DE6-930E4E36B38F}" type="presParOf" srcId="{4CC808BC-01E1-4A63-8EA8-255F6D08F588}" destId="{3FD99479-EC86-4272-A9FF-BE1F593AFAC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7054B66-E51C-4592-A528-506E3F61C741}"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97D20DE2-EFFD-4E36-B344-73356193B1C1}">
      <dgm:prSet/>
      <dgm:spPr>
        <a:solidFill>
          <a:schemeClr val="accent2"/>
        </a:solidFill>
      </dgm:spPr>
      <dgm:t>
        <a:bodyPr/>
        <a:lstStyle/>
        <a:p>
          <a:r>
            <a:rPr lang="es-ES" dirty="0">
              <a:latin typeface="Calibri" panose="020F0502020204030204" pitchFamily="34" charset="0"/>
              <a:cs typeface="Calibri" panose="020F0502020204030204" pitchFamily="34" charset="0"/>
            </a:rPr>
            <a:t>El Plan de Acción de Recuperación del Bienestar </a:t>
          </a:r>
          <a:r>
            <a:rPr lang="en-US" dirty="0">
              <a:latin typeface="Calibri" panose="020F0502020204030204" pitchFamily="34" charset="0"/>
              <a:cs typeface="Calibri" panose="020F0502020204030204" pitchFamily="34" charset="0"/>
            </a:rPr>
            <a:t>(WRAP®)</a:t>
          </a:r>
        </a:p>
      </dgm:t>
    </dgm:pt>
    <dgm:pt modelId="{1A6A653F-E695-4ABF-AE3B-AF9EF4B2896B}" type="parTrans" cxnId="{5E096FCD-E1AB-4CFA-AF34-C18955EAEF2A}">
      <dgm:prSet/>
      <dgm:spPr/>
      <dgm:t>
        <a:bodyPr/>
        <a:lstStyle/>
        <a:p>
          <a:endParaRPr lang="en-US"/>
        </a:p>
      </dgm:t>
    </dgm:pt>
    <dgm:pt modelId="{DCA76A0C-AE0A-439D-9327-E454FA39508E}" type="sibTrans" cxnId="{5E096FCD-E1AB-4CFA-AF34-C18955EAEF2A}">
      <dgm:prSet/>
      <dgm:spPr/>
      <dgm:t>
        <a:bodyPr/>
        <a:lstStyle/>
        <a:p>
          <a:endParaRPr lang="en-US"/>
        </a:p>
      </dgm:t>
    </dgm:pt>
    <dgm:pt modelId="{F8DC530D-9E5B-4868-80E8-666529062C2F}">
      <dgm:prSet/>
      <dgm:spPr>
        <a:solidFill>
          <a:schemeClr val="accent2"/>
        </a:solidFill>
      </dgm:spPr>
      <dgm:t>
        <a:bodyPr/>
        <a:lstStyle/>
        <a:p>
          <a:r>
            <a:rPr lang="es-ES" dirty="0">
              <a:latin typeface="Calibri" panose="020F0502020204030204" pitchFamily="34" charset="0"/>
              <a:cs typeface="Calibri" panose="020F0502020204030204" pitchFamily="34" charset="0"/>
            </a:rPr>
            <a:t>Gestión integral de la acción sanitaria </a:t>
          </a:r>
          <a:r>
            <a:rPr lang="en-US" dirty="0">
              <a:latin typeface="Calibri" panose="020F0502020204030204" pitchFamily="34" charset="0"/>
              <a:cs typeface="Calibri" panose="020F0502020204030204" pitchFamily="34" charset="0"/>
            </a:rPr>
            <a:t>(WHAM) </a:t>
          </a:r>
        </a:p>
      </dgm:t>
    </dgm:pt>
    <dgm:pt modelId="{F59A6A95-98CA-4394-8219-BE2086C1A2C9}" type="parTrans" cxnId="{8109722E-8335-4B65-A54F-98E26FB7A720}">
      <dgm:prSet/>
      <dgm:spPr/>
      <dgm:t>
        <a:bodyPr/>
        <a:lstStyle/>
        <a:p>
          <a:endParaRPr lang="en-US"/>
        </a:p>
      </dgm:t>
    </dgm:pt>
    <dgm:pt modelId="{B9FBEB67-6247-4867-94DF-459ED70E8224}" type="sibTrans" cxnId="{8109722E-8335-4B65-A54F-98E26FB7A720}">
      <dgm:prSet/>
      <dgm:spPr/>
      <dgm:t>
        <a:bodyPr/>
        <a:lstStyle/>
        <a:p>
          <a:endParaRPr lang="en-US"/>
        </a:p>
      </dgm:t>
    </dgm:pt>
    <dgm:pt modelId="{7C73EA3E-21C2-4F87-81EC-A343E2E8134F}">
      <dgm:prSet/>
      <dgm:spPr>
        <a:solidFill>
          <a:schemeClr val="accent2"/>
        </a:solidFill>
      </dgm:spPr>
      <dgm:t>
        <a:bodyPr/>
        <a:lstStyle/>
        <a:p>
          <a:r>
            <a:rPr lang="en-US" dirty="0" err="1">
              <a:latin typeface="Calibri" panose="020F0502020204030204" pitchFamily="34" charset="0"/>
              <a:cs typeface="Calibri" panose="020F0502020204030204" pitchFamily="34" charset="0"/>
            </a:rPr>
            <a:t>Rastreador</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bienestar</a:t>
          </a:r>
          <a:r>
            <a:rPr lang="en-US" dirty="0">
              <a:latin typeface="Calibri" panose="020F0502020204030204" pitchFamily="34" charset="0"/>
              <a:cs typeface="Calibri" panose="020F0502020204030204" pitchFamily="34" charset="0"/>
            </a:rPr>
            <a:t> 
</a:t>
          </a:r>
        </a:p>
      </dgm:t>
    </dgm:pt>
    <dgm:pt modelId="{D58E35B5-008C-4123-92AB-B869D89CD42F}" type="parTrans" cxnId="{1A931A06-3046-4EBD-A1AF-E6FFE4BA1F7C}">
      <dgm:prSet/>
      <dgm:spPr/>
      <dgm:t>
        <a:bodyPr/>
        <a:lstStyle/>
        <a:p>
          <a:endParaRPr lang="en-US"/>
        </a:p>
      </dgm:t>
    </dgm:pt>
    <dgm:pt modelId="{2F8323E3-5085-424B-B6A5-48E5A5F9A282}" type="sibTrans" cxnId="{1A931A06-3046-4EBD-A1AF-E6FFE4BA1F7C}">
      <dgm:prSet/>
      <dgm:spPr/>
      <dgm:t>
        <a:bodyPr/>
        <a:lstStyle/>
        <a:p>
          <a:endParaRPr lang="en-US"/>
        </a:p>
      </dgm:t>
    </dgm:pt>
    <dgm:pt modelId="{5B7964C9-5524-4DF0-A405-04FAFFE66F18}">
      <dgm:prSet/>
      <dgm:spPr>
        <a:solidFill>
          <a:schemeClr val="accent2"/>
        </a:solidFill>
      </dgm:spPr>
      <dgm:t>
        <a:bodyPr/>
        <a:lstStyle/>
        <a:p>
          <a:r>
            <a:rPr lang="en-US" dirty="0">
              <a:latin typeface="Calibri" panose="020F0502020204030204" pitchFamily="34" charset="0"/>
              <a:cs typeface="Calibri" panose="020F0502020204030204" pitchFamily="34" charset="0"/>
            </a:rPr>
            <a:t>Estrella de </a:t>
          </a:r>
          <a:r>
            <a:rPr lang="en-US" dirty="0" err="1">
              <a:latin typeface="Calibri" panose="020F0502020204030204" pitchFamily="34" charset="0"/>
              <a:cs typeface="Calibri" panose="020F0502020204030204" pitchFamily="34" charset="0"/>
            </a:rPr>
            <a:t>recuperación</a:t>
          </a:r>
          <a:r>
            <a:rPr lang="en-US" dirty="0">
              <a:latin typeface="Calibri" panose="020F0502020204030204" pitchFamily="34" charset="0"/>
              <a:cs typeface="Calibri" panose="020F0502020204030204" pitchFamily="34" charset="0"/>
            </a:rPr>
            <a:t>
</a:t>
          </a:r>
        </a:p>
      </dgm:t>
    </dgm:pt>
    <dgm:pt modelId="{A976E4D8-740B-4225-A66A-18D51D9C0E01}" type="parTrans" cxnId="{82A9E7F6-7B22-4940-9C13-C84224D1F6A6}">
      <dgm:prSet/>
      <dgm:spPr/>
      <dgm:t>
        <a:bodyPr/>
        <a:lstStyle/>
        <a:p>
          <a:endParaRPr lang="en-US"/>
        </a:p>
      </dgm:t>
    </dgm:pt>
    <dgm:pt modelId="{E25534C8-59D1-47B4-8766-50086A8AC5B7}" type="sibTrans" cxnId="{82A9E7F6-7B22-4940-9C13-C84224D1F6A6}">
      <dgm:prSet/>
      <dgm:spPr/>
      <dgm:t>
        <a:bodyPr/>
        <a:lstStyle/>
        <a:p>
          <a:endParaRPr lang="en-US"/>
        </a:p>
      </dgm:t>
    </dgm:pt>
    <dgm:pt modelId="{633560E1-5705-4353-A8EA-058C1975E444}">
      <dgm:prSet/>
      <dgm:spPr>
        <a:solidFill>
          <a:schemeClr val="accent2"/>
        </a:solidFill>
      </dgm:spPr>
      <dgm:t>
        <a:bodyPr/>
        <a:lstStyle/>
        <a:p>
          <a:r>
            <a:rPr lang="es-ES" dirty="0">
              <a:latin typeface="Calibri" panose="020F0502020204030204" pitchFamily="34" charset="0"/>
              <a:cs typeface="Calibri" panose="020F0502020204030204" pitchFamily="34" charset="0"/>
            </a:rPr>
            <a:t>Mapeo de su viaje de recuperación
</a:t>
          </a:r>
          <a:endParaRPr lang="en-US" dirty="0">
            <a:latin typeface="Calibri" panose="020F0502020204030204" pitchFamily="34" charset="0"/>
            <a:cs typeface="Calibri" panose="020F0502020204030204" pitchFamily="34" charset="0"/>
          </a:endParaRPr>
        </a:p>
      </dgm:t>
    </dgm:pt>
    <dgm:pt modelId="{01A2253A-6A62-499A-95F6-9D1CB1DD25F0}" type="parTrans" cxnId="{66371504-DCA1-4117-9E54-EE7B636925FA}">
      <dgm:prSet/>
      <dgm:spPr/>
      <dgm:t>
        <a:bodyPr/>
        <a:lstStyle/>
        <a:p>
          <a:endParaRPr lang="en-US"/>
        </a:p>
      </dgm:t>
    </dgm:pt>
    <dgm:pt modelId="{2FDE68AD-6471-4546-B0FC-F3925D3E2D44}" type="sibTrans" cxnId="{66371504-DCA1-4117-9E54-EE7B636925FA}">
      <dgm:prSet/>
      <dgm:spPr/>
      <dgm:t>
        <a:bodyPr/>
        <a:lstStyle/>
        <a:p>
          <a:endParaRPr lang="en-US"/>
        </a:p>
      </dgm:t>
    </dgm:pt>
    <dgm:pt modelId="{556C2964-4593-4888-B7D2-EC8B2726AE24}" type="pres">
      <dgm:prSet presAssocID="{77054B66-E51C-4592-A528-506E3F61C741}" presName="diagram" presStyleCnt="0">
        <dgm:presLayoutVars>
          <dgm:dir/>
          <dgm:resizeHandles val="exact"/>
        </dgm:presLayoutVars>
      </dgm:prSet>
      <dgm:spPr/>
    </dgm:pt>
    <dgm:pt modelId="{66DFB016-3C30-499A-AD22-3A6878C1542E}" type="pres">
      <dgm:prSet presAssocID="{97D20DE2-EFFD-4E36-B344-73356193B1C1}" presName="node" presStyleLbl="node1" presStyleIdx="0" presStyleCnt="5" custScaleX="110000">
        <dgm:presLayoutVars>
          <dgm:bulletEnabled val="1"/>
        </dgm:presLayoutVars>
      </dgm:prSet>
      <dgm:spPr/>
    </dgm:pt>
    <dgm:pt modelId="{F62992FF-9FBA-48CD-A4FD-CEC4D0A9FCCB}" type="pres">
      <dgm:prSet presAssocID="{DCA76A0C-AE0A-439D-9327-E454FA39508E}" presName="sibTrans" presStyleCnt="0"/>
      <dgm:spPr/>
    </dgm:pt>
    <dgm:pt modelId="{FCCFD7E6-5472-4C54-ADB5-858CC3161F66}" type="pres">
      <dgm:prSet presAssocID="{F8DC530D-9E5B-4868-80E8-666529062C2F}" presName="node" presStyleLbl="node1" presStyleIdx="1" presStyleCnt="5">
        <dgm:presLayoutVars>
          <dgm:bulletEnabled val="1"/>
        </dgm:presLayoutVars>
      </dgm:prSet>
      <dgm:spPr/>
    </dgm:pt>
    <dgm:pt modelId="{1005F910-571D-4700-B327-402A2EE44E81}" type="pres">
      <dgm:prSet presAssocID="{B9FBEB67-6247-4867-94DF-459ED70E8224}" presName="sibTrans" presStyleCnt="0"/>
      <dgm:spPr/>
    </dgm:pt>
    <dgm:pt modelId="{36196B14-8EFA-430F-8A96-9736912070F5}" type="pres">
      <dgm:prSet presAssocID="{7C73EA3E-21C2-4F87-81EC-A343E2E8134F}" presName="node" presStyleLbl="node1" presStyleIdx="2" presStyleCnt="5">
        <dgm:presLayoutVars>
          <dgm:bulletEnabled val="1"/>
        </dgm:presLayoutVars>
      </dgm:prSet>
      <dgm:spPr/>
    </dgm:pt>
    <dgm:pt modelId="{A8C3D442-7040-4563-8D3B-28EBC7B41903}" type="pres">
      <dgm:prSet presAssocID="{2F8323E3-5085-424B-B6A5-48E5A5F9A282}" presName="sibTrans" presStyleCnt="0"/>
      <dgm:spPr/>
    </dgm:pt>
    <dgm:pt modelId="{57566DB9-4EA8-4C16-9045-E39DB2840C22}" type="pres">
      <dgm:prSet presAssocID="{5B7964C9-5524-4DF0-A405-04FAFFE66F18}" presName="node" presStyleLbl="node1" presStyleIdx="3" presStyleCnt="5">
        <dgm:presLayoutVars>
          <dgm:bulletEnabled val="1"/>
        </dgm:presLayoutVars>
      </dgm:prSet>
      <dgm:spPr/>
    </dgm:pt>
    <dgm:pt modelId="{362A02DE-D943-40E4-94CD-B0C58CECC274}" type="pres">
      <dgm:prSet presAssocID="{E25534C8-59D1-47B4-8766-50086A8AC5B7}" presName="sibTrans" presStyleCnt="0"/>
      <dgm:spPr/>
    </dgm:pt>
    <dgm:pt modelId="{034BC1F2-7D6E-46E0-88D3-57995ADBD786}" type="pres">
      <dgm:prSet presAssocID="{633560E1-5705-4353-A8EA-058C1975E444}" presName="node" presStyleLbl="node1" presStyleIdx="4" presStyleCnt="5">
        <dgm:presLayoutVars>
          <dgm:bulletEnabled val="1"/>
        </dgm:presLayoutVars>
      </dgm:prSet>
      <dgm:spPr/>
    </dgm:pt>
  </dgm:ptLst>
  <dgm:cxnLst>
    <dgm:cxn modelId="{67BBE303-9B74-48AD-AEAC-8489828BAD48}" type="presOf" srcId="{5B7964C9-5524-4DF0-A405-04FAFFE66F18}" destId="{57566DB9-4EA8-4C16-9045-E39DB2840C22}" srcOrd="0" destOrd="0" presId="urn:microsoft.com/office/officeart/2005/8/layout/default"/>
    <dgm:cxn modelId="{66371504-DCA1-4117-9E54-EE7B636925FA}" srcId="{77054B66-E51C-4592-A528-506E3F61C741}" destId="{633560E1-5705-4353-A8EA-058C1975E444}" srcOrd="4" destOrd="0" parTransId="{01A2253A-6A62-499A-95F6-9D1CB1DD25F0}" sibTransId="{2FDE68AD-6471-4546-B0FC-F3925D3E2D44}"/>
    <dgm:cxn modelId="{1A931A06-3046-4EBD-A1AF-E6FFE4BA1F7C}" srcId="{77054B66-E51C-4592-A528-506E3F61C741}" destId="{7C73EA3E-21C2-4F87-81EC-A343E2E8134F}" srcOrd="2" destOrd="0" parTransId="{D58E35B5-008C-4123-92AB-B869D89CD42F}" sibTransId="{2F8323E3-5085-424B-B6A5-48E5A5F9A282}"/>
    <dgm:cxn modelId="{8C371B0B-B58E-4FB0-80FE-4F2EAA3EE46B}" type="presOf" srcId="{633560E1-5705-4353-A8EA-058C1975E444}" destId="{034BC1F2-7D6E-46E0-88D3-57995ADBD786}" srcOrd="0" destOrd="0" presId="urn:microsoft.com/office/officeart/2005/8/layout/default"/>
    <dgm:cxn modelId="{B02C880F-94DA-4F8B-9D7B-3968DC9FD452}" type="presOf" srcId="{7C73EA3E-21C2-4F87-81EC-A343E2E8134F}" destId="{36196B14-8EFA-430F-8A96-9736912070F5}" srcOrd="0" destOrd="0" presId="urn:microsoft.com/office/officeart/2005/8/layout/default"/>
    <dgm:cxn modelId="{8109722E-8335-4B65-A54F-98E26FB7A720}" srcId="{77054B66-E51C-4592-A528-506E3F61C741}" destId="{F8DC530D-9E5B-4868-80E8-666529062C2F}" srcOrd="1" destOrd="0" parTransId="{F59A6A95-98CA-4394-8219-BE2086C1A2C9}" sibTransId="{B9FBEB67-6247-4867-94DF-459ED70E8224}"/>
    <dgm:cxn modelId="{3C07FE49-02EA-4EFF-A6B0-94D83D63CD42}" type="presOf" srcId="{77054B66-E51C-4592-A528-506E3F61C741}" destId="{556C2964-4593-4888-B7D2-EC8B2726AE24}" srcOrd="0" destOrd="0" presId="urn:microsoft.com/office/officeart/2005/8/layout/default"/>
    <dgm:cxn modelId="{8E434E57-62D4-4014-BAD0-12E7431E60B4}" type="presOf" srcId="{97D20DE2-EFFD-4E36-B344-73356193B1C1}" destId="{66DFB016-3C30-499A-AD22-3A6878C1542E}" srcOrd="0" destOrd="0" presId="urn:microsoft.com/office/officeart/2005/8/layout/default"/>
    <dgm:cxn modelId="{99BA1FBD-3C72-44DE-953F-7AEE2AE97A7B}" type="presOf" srcId="{F8DC530D-9E5B-4868-80E8-666529062C2F}" destId="{FCCFD7E6-5472-4C54-ADB5-858CC3161F66}" srcOrd="0" destOrd="0" presId="urn:microsoft.com/office/officeart/2005/8/layout/default"/>
    <dgm:cxn modelId="{5E096FCD-E1AB-4CFA-AF34-C18955EAEF2A}" srcId="{77054B66-E51C-4592-A528-506E3F61C741}" destId="{97D20DE2-EFFD-4E36-B344-73356193B1C1}" srcOrd="0" destOrd="0" parTransId="{1A6A653F-E695-4ABF-AE3B-AF9EF4B2896B}" sibTransId="{DCA76A0C-AE0A-439D-9327-E454FA39508E}"/>
    <dgm:cxn modelId="{82A9E7F6-7B22-4940-9C13-C84224D1F6A6}" srcId="{77054B66-E51C-4592-A528-506E3F61C741}" destId="{5B7964C9-5524-4DF0-A405-04FAFFE66F18}" srcOrd="3" destOrd="0" parTransId="{A976E4D8-740B-4225-A66A-18D51D9C0E01}" sibTransId="{E25534C8-59D1-47B4-8766-50086A8AC5B7}"/>
    <dgm:cxn modelId="{C5C2EE05-E35F-41A3-8F61-A158AD096143}" type="presParOf" srcId="{556C2964-4593-4888-B7D2-EC8B2726AE24}" destId="{66DFB016-3C30-499A-AD22-3A6878C1542E}" srcOrd="0" destOrd="0" presId="urn:microsoft.com/office/officeart/2005/8/layout/default"/>
    <dgm:cxn modelId="{472FF40D-B3F3-456D-B3F9-C1C4505CC0BF}" type="presParOf" srcId="{556C2964-4593-4888-B7D2-EC8B2726AE24}" destId="{F62992FF-9FBA-48CD-A4FD-CEC4D0A9FCCB}" srcOrd="1" destOrd="0" presId="urn:microsoft.com/office/officeart/2005/8/layout/default"/>
    <dgm:cxn modelId="{2EAB4E6A-B35A-4E19-A0A3-CACEA75D26B5}" type="presParOf" srcId="{556C2964-4593-4888-B7D2-EC8B2726AE24}" destId="{FCCFD7E6-5472-4C54-ADB5-858CC3161F66}" srcOrd="2" destOrd="0" presId="urn:microsoft.com/office/officeart/2005/8/layout/default"/>
    <dgm:cxn modelId="{249EBA34-99EC-417B-92C6-4841DF0E4AA9}" type="presParOf" srcId="{556C2964-4593-4888-B7D2-EC8B2726AE24}" destId="{1005F910-571D-4700-B327-402A2EE44E81}" srcOrd="3" destOrd="0" presId="urn:microsoft.com/office/officeart/2005/8/layout/default"/>
    <dgm:cxn modelId="{84CD11EF-7199-46AC-9092-CA1512850F88}" type="presParOf" srcId="{556C2964-4593-4888-B7D2-EC8B2726AE24}" destId="{36196B14-8EFA-430F-8A96-9736912070F5}" srcOrd="4" destOrd="0" presId="urn:microsoft.com/office/officeart/2005/8/layout/default"/>
    <dgm:cxn modelId="{59C59F2A-41E7-4A04-A743-F13B168ED3A4}" type="presParOf" srcId="{556C2964-4593-4888-B7D2-EC8B2726AE24}" destId="{A8C3D442-7040-4563-8D3B-28EBC7B41903}" srcOrd="5" destOrd="0" presId="urn:microsoft.com/office/officeart/2005/8/layout/default"/>
    <dgm:cxn modelId="{9D12643D-2341-4A6B-81F7-CAB17A99EC86}" type="presParOf" srcId="{556C2964-4593-4888-B7D2-EC8B2726AE24}" destId="{57566DB9-4EA8-4C16-9045-E39DB2840C22}" srcOrd="6" destOrd="0" presId="urn:microsoft.com/office/officeart/2005/8/layout/default"/>
    <dgm:cxn modelId="{CCED9BE7-9752-4D52-BB36-BDED1BA7982E}" type="presParOf" srcId="{556C2964-4593-4888-B7D2-EC8B2726AE24}" destId="{362A02DE-D943-40E4-94CD-B0C58CECC274}" srcOrd="7" destOrd="0" presId="urn:microsoft.com/office/officeart/2005/8/layout/default"/>
    <dgm:cxn modelId="{0E1A0359-23CC-433B-BB1A-5E387BEB30C4}" type="presParOf" srcId="{556C2964-4593-4888-B7D2-EC8B2726AE24}" destId="{034BC1F2-7D6E-46E0-88D3-57995ADBD786}"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27A1F8A-F193-401C-B127-5FD168B69C87}" type="doc">
      <dgm:prSet loTypeId="urn:microsoft.com/office/officeart/2005/8/layout/cycle5" loCatId="cycle" qsTypeId="urn:microsoft.com/office/officeart/2005/8/quickstyle/3d9" qsCatId="3D" csTypeId="urn:microsoft.com/office/officeart/2005/8/colors/colorful1" csCatId="colorful" phldr="1"/>
      <dgm:spPr/>
      <dgm:t>
        <a:bodyPr/>
        <a:lstStyle/>
        <a:p>
          <a:endParaRPr lang="en-US"/>
        </a:p>
      </dgm:t>
    </dgm:pt>
    <dgm:pt modelId="{1D809C53-256C-42D2-BBB9-BE48007DD7BE}">
      <dgm:prSet phldrT="[Text]"/>
      <dgm:spPr/>
      <dgm:t>
        <a:bodyPr/>
        <a:lstStyle/>
        <a:p>
          <a:r>
            <a:rPr lang="en-US" dirty="0"/>
            <a:t>Recovery-Oriented Principles (CONNECT)</a:t>
          </a:r>
        </a:p>
      </dgm:t>
    </dgm:pt>
    <dgm:pt modelId="{D1DEDCF9-40D3-439B-8860-C9F64F6C8464}" type="parTrans" cxnId="{F563DE43-BD1F-417B-A33F-DAB564947A89}">
      <dgm:prSet/>
      <dgm:spPr/>
      <dgm:t>
        <a:bodyPr/>
        <a:lstStyle/>
        <a:p>
          <a:endParaRPr lang="en-US"/>
        </a:p>
      </dgm:t>
    </dgm:pt>
    <dgm:pt modelId="{F755D210-C57E-49A0-8D00-C3D72495BB4B}" type="sibTrans" cxnId="{F563DE43-BD1F-417B-A33F-DAB564947A89}">
      <dgm:prSet/>
      <dgm:spPr/>
      <dgm:t>
        <a:bodyPr/>
        <a:lstStyle/>
        <a:p>
          <a:endParaRPr lang="en-US"/>
        </a:p>
      </dgm:t>
    </dgm:pt>
    <dgm:pt modelId="{1A20CFC2-9F6A-42D0-A7E3-A0A5D2CD1EE4}">
      <dgm:prSet phldrT="[Text]"/>
      <dgm:spPr/>
      <dgm:t>
        <a:bodyPr/>
        <a:lstStyle/>
        <a:p>
          <a:r>
            <a:rPr lang="en-US" dirty="0"/>
            <a:t>Practices (HOPE)</a:t>
          </a:r>
        </a:p>
      </dgm:t>
    </dgm:pt>
    <dgm:pt modelId="{B5E08B32-24B1-47CE-ACEC-C869B1C0CBCF}" type="parTrans" cxnId="{DDA9FB26-670A-42E3-8F72-A23A7668B8FE}">
      <dgm:prSet/>
      <dgm:spPr/>
      <dgm:t>
        <a:bodyPr/>
        <a:lstStyle/>
        <a:p>
          <a:endParaRPr lang="en-US"/>
        </a:p>
      </dgm:t>
    </dgm:pt>
    <dgm:pt modelId="{55FD3838-B518-4057-B61B-47C998EE23B1}" type="sibTrans" cxnId="{DDA9FB26-670A-42E3-8F72-A23A7668B8FE}">
      <dgm:prSet/>
      <dgm:spPr/>
      <dgm:t>
        <a:bodyPr/>
        <a:lstStyle/>
        <a:p>
          <a:endParaRPr lang="en-US"/>
        </a:p>
      </dgm:t>
    </dgm:pt>
    <dgm:pt modelId="{9355404E-9B62-4344-9C26-398C58AF4BDB}" type="pres">
      <dgm:prSet presAssocID="{927A1F8A-F193-401C-B127-5FD168B69C87}" presName="cycle" presStyleCnt="0">
        <dgm:presLayoutVars>
          <dgm:dir/>
          <dgm:resizeHandles val="exact"/>
        </dgm:presLayoutVars>
      </dgm:prSet>
      <dgm:spPr/>
    </dgm:pt>
    <dgm:pt modelId="{81F48D2B-DBF7-4AF3-BFE5-5817B6F597CA}" type="pres">
      <dgm:prSet presAssocID="{1D809C53-256C-42D2-BBB9-BE48007DD7BE}" presName="node" presStyleLbl="node1" presStyleIdx="0" presStyleCnt="2">
        <dgm:presLayoutVars>
          <dgm:bulletEnabled val="1"/>
        </dgm:presLayoutVars>
      </dgm:prSet>
      <dgm:spPr/>
    </dgm:pt>
    <dgm:pt modelId="{72C91257-95EA-4CDF-88FC-D51F8E310374}" type="pres">
      <dgm:prSet presAssocID="{1D809C53-256C-42D2-BBB9-BE48007DD7BE}" presName="spNode" presStyleCnt="0"/>
      <dgm:spPr/>
    </dgm:pt>
    <dgm:pt modelId="{C082DE15-48F9-4042-821A-0E5F138766A7}" type="pres">
      <dgm:prSet presAssocID="{F755D210-C57E-49A0-8D00-C3D72495BB4B}" presName="sibTrans" presStyleLbl="sibTrans1D1" presStyleIdx="0" presStyleCnt="2"/>
      <dgm:spPr/>
    </dgm:pt>
    <dgm:pt modelId="{57234914-A8CF-4EBA-985E-EB65AACFCDEC}" type="pres">
      <dgm:prSet presAssocID="{1A20CFC2-9F6A-42D0-A7E3-A0A5D2CD1EE4}" presName="node" presStyleLbl="node1" presStyleIdx="1" presStyleCnt="2">
        <dgm:presLayoutVars>
          <dgm:bulletEnabled val="1"/>
        </dgm:presLayoutVars>
      </dgm:prSet>
      <dgm:spPr/>
    </dgm:pt>
    <dgm:pt modelId="{80928205-5B46-4545-9AAA-3096C90355CA}" type="pres">
      <dgm:prSet presAssocID="{1A20CFC2-9F6A-42D0-A7E3-A0A5D2CD1EE4}" presName="spNode" presStyleCnt="0"/>
      <dgm:spPr/>
    </dgm:pt>
    <dgm:pt modelId="{A0FEDE47-928E-40EA-A091-A5700EF5A1E1}" type="pres">
      <dgm:prSet presAssocID="{55FD3838-B518-4057-B61B-47C998EE23B1}" presName="sibTrans" presStyleLbl="sibTrans1D1" presStyleIdx="1" presStyleCnt="2"/>
      <dgm:spPr/>
    </dgm:pt>
  </dgm:ptLst>
  <dgm:cxnLst>
    <dgm:cxn modelId="{D548BA02-C1F2-43EC-AAB2-35E35DA0C9B9}" type="presOf" srcId="{F755D210-C57E-49A0-8D00-C3D72495BB4B}" destId="{C082DE15-48F9-4042-821A-0E5F138766A7}" srcOrd="0" destOrd="0" presId="urn:microsoft.com/office/officeart/2005/8/layout/cycle5"/>
    <dgm:cxn modelId="{F2FC9213-678F-4C9B-B635-B75B7FCA749B}" type="presOf" srcId="{927A1F8A-F193-401C-B127-5FD168B69C87}" destId="{9355404E-9B62-4344-9C26-398C58AF4BDB}" srcOrd="0" destOrd="0" presId="urn:microsoft.com/office/officeart/2005/8/layout/cycle5"/>
    <dgm:cxn modelId="{DDA9FB26-670A-42E3-8F72-A23A7668B8FE}" srcId="{927A1F8A-F193-401C-B127-5FD168B69C87}" destId="{1A20CFC2-9F6A-42D0-A7E3-A0A5D2CD1EE4}" srcOrd="1" destOrd="0" parTransId="{B5E08B32-24B1-47CE-ACEC-C869B1C0CBCF}" sibTransId="{55FD3838-B518-4057-B61B-47C998EE23B1}"/>
    <dgm:cxn modelId="{5F14B730-76EC-4177-8878-A6AC0943A151}" type="presOf" srcId="{1A20CFC2-9F6A-42D0-A7E3-A0A5D2CD1EE4}" destId="{57234914-A8CF-4EBA-985E-EB65AACFCDEC}" srcOrd="0" destOrd="0" presId="urn:microsoft.com/office/officeart/2005/8/layout/cycle5"/>
    <dgm:cxn modelId="{F563DE43-BD1F-417B-A33F-DAB564947A89}" srcId="{927A1F8A-F193-401C-B127-5FD168B69C87}" destId="{1D809C53-256C-42D2-BBB9-BE48007DD7BE}" srcOrd="0" destOrd="0" parTransId="{D1DEDCF9-40D3-439B-8860-C9F64F6C8464}" sibTransId="{F755D210-C57E-49A0-8D00-C3D72495BB4B}"/>
    <dgm:cxn modelId="{CB95266E-5E23-4CF8-AF69-CED56C064B3F}" type="presOf" srcId="{55FD3838-B518-4057-B61B-47C998EE23B1}" destId="{A0FEDE47-928E-40EA-A091-A5700EF5A1E1}" srcOrd="0" destOrd="0" presId="urn:microsoft.com/office/officeart/2005/8/layout/cycle5"/>
    <dgm:cxn modelId="{F80D619D-97E6-42FC-AB03-7E6882A31154}" type="presOf" srcId="{1D809C53-256C-42D2-BBB9-BE48007DD7BE}" destId="{81F48D2B-DBF7-4AF3-BFE5-5817B6F597CA}" srcOrd="0" destOrd="0" presId="urn:microsoft.com/office/officeart/2005/8/layout/cycle5"/>
    <dgm:cxn modelId="{3B361650-CABF-4448-AA4B-60A2F53A80F9}" type="presParOf" srcId="{9355404E-9B62-4344-9C26-398C58AF4BDB}" destId="{81F48D2B-DBF7-4AF3-BFE5-5817B6F597CA}" srcOrd="0" destOrd="0" presId="urn:microsoft.com/office/officeart/2005/8/layout/cycle5"/>
    <dgm:cxn modelId="{25E3A9D2-9814-403E-AA8F-0B9192B5BB43}" type="presParOf" srcId="{9355404E-9B62-4344-9C26-398C58AF4BDB}" destId="{72C91257-95EA-4CDF-88FC-D51F8E310374}" srcOrd="1" destOrd="0" presId="urn:microsoft.com/office/officeart/2005/8/layout/cycle5"/>
    <dgm:cxn modelId="{E8EDE8B9-A082-4F84-8473-DBFC1FEE9F4B}" type="presParOf" srcId="{9355404E-9B62-4344-9C26-398C58AF4BDB}" destId="{C082DE15-48F9-4042-821A-0E5F138766A7}" srcOrd="2" destOrd="0" presId="urn:microsoft.com/office/officeart/2005/8/layout/cycle5"/>
    <dgm:cxn modelId="{EE0091D9-AE37-4117-9C54-D8DB238D1611}" type="presParOf" srcId="{9355404E-9B62-4344-9C26-398C58AF4BDB}" destId="{57234914-A8CF-4EBA-985E-EB65AACFCDEC}" srcOrd="3" destOrd="0" presId="urn:microsoft.com/office/officeart/2005/8/layout/cycle5"/>
    <dgm:cxn modelId="{E5AB8EB0-80A6-457C-94A9-F98108AA844C}" type="presParOf" srcId="{9355404E-9B62-4344-9C26-398C58AF4BDB}" destId="{80928205-5B46-4545-9AAA-3096C90355CA}" srcOrd="4" destOrd="0" presId="urn:microsoft.com/office/officeart/2005/8/layout/cycle5"/>
    <dgm:cxn modelId="{2EE655DD-9ACB-463E-9FF1-B1EA21E0E08F}" type="presParOf" srcId="{9355404E-9B62-4344-9C26-398C58AF4BDB}" destId="{A0FEDE47-928E-40EA-A091-A5700EF5A1E1}" srcOrd="5"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F57F32-64F4-47DD-9B52-8984C532E39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019956FA-C424-4D55-A17B-3D991C239BAE}">
      <dgm:prSet custT="1"/>
      <dgm:spPr/>
      <dgm:t>
        <a:bodyPr/>
        <a:lstStyle/>
        <a:p>
          <a:r>
            <a:rPr lang="es-ES" sz="2000" i="0" dirty="0">
              <a:solidFill>
                <a:schemeClr val="tx1"/>
              </a:solidFill>
              <a:latin typeface="Calibri" panose="020F0502020204030204" pitchFamily="34" charset="0"/>
              <a:cs typeface="Calibri" panose="020F0502020204030204" pitchFamily="34" charset="0"/>
            </a:rPr>
            <a:t>Transmitir la creencia en la capacidad de las personas para alcanzar sus metas y tener una vida rica en posibilidades y significado
</a:t>
          </a:r>
          <a:endParaRPr lang="en-US" sz="2000" i="0" dirty="0">
            <a:solidFill>
              <a:schemeClr val="tx1"/>
            </a:solidFill>
            <a:latin typeface="Calibri" panose="020F0502020204030204" pitchFamily="34" charset="0"/>
            <a:cs typeface="Calibri" panose="020F0502020204030204" pitchFamily="34" charset="0"/>
          </a:endParaRPr>
        </a:p>
      </dgm:t>
    </dgm:pt>
    <dgm:pt modelId="{16B58EC6-4373-49FA-8BE6-3128B33BD4D1}" type="parTrans" cxnId="{B0C49157-4D70-4D53-991B-F96233E9DB5E}">
      <dgm:prSet/>
      <dgm:spPr/>
      <dgm:t>
        <a:bodyPr/>
        <a:lstStyle/>
        <a:p>
          <a:endParaRPr lang="en-US"/>
        </a:p>
      </dgm:t>
    </dgm:pt>
    <dgm:pt modelId="{A9FC977C-2B36-4CFD-A876-F4C9FC6F8521}" type="sibTrans" cxnId="{B0C49157-4D70-4D53-991B-F96233E9DB5E}">
      <dgm:prSet/>
      <dgm:spPr/>
      <dgm:t>
        <a:bodyPr/>
        <a:lstStyle/>
        <a:p>
          <a:endParaRPr lang="en-US"/>
        </a:p>
      </dgm:t>
    </dgm:pt>
    <dgm:pt modelId="{FC17FB4B-FEC3-4557-A16E-4E633886ADBB}">
      <dgm:prSet custT="1"/>
      <dgm:spPr/>
      <dgm:t>
        <a:bodyPr/>
        <a:lstStyle/>
        <a:p>
          <a:r>
            <a:rPr lang="es-ES" sz="2000" b="0" i="0" dirty="0">
              <a:solidFill>
                <a:schemeClr val="tx1"/>
              </a:solidFill>
              <a:latin typeface="Calibri" panose="020F0502020204030204" pitchFamily="34" charset="0"/>
              <a:cs typeface="Calibri" panose="020F0502020204030204" pitchFamily="34" charset="0"/>
            </a:rPr>
            <a:t>Reconocer y reforzar positivamente las fortalezas y la capacidad de recuperación personal de las personas
</a:t>
          </a:r>
          <a:endParaRPr lang="en-US" sz="2000" i="0" dirty="0">
            <a:solidFill>
              <a:schemeClr val="tx1"/>
            </a:solidFill>
            <a:latin typeface="Calibri" panose="020F0502020204030204" pitchFamily="34" charset="0"/>
            <a:cs typeface="Calibri" panose="020F0502020204030204" pitchFamily="34" charset="0"/>
          </a:endParaRPr>
        </a:p>
      </dgm:t>
    </dgm:pt>
    <dgm:pt modelId="{0923A100-9086-4668-ABA3-75EDEB57551C}" type="parTrans" cxnId="{B7EBBCD0-3A80-4D47-94D0-CDC863BA08F0}">
      <dgm:prSet/>
      <dgm:spPr/>
      <dgm:t>
        <a:bodyPr/>
        <a:lstStyle/>
        <a:p>
          <a:endParaRPr lang="en-US"/>
        </a:p>
      </dgm:t>
    </dgm:pt>
    <dgm:pt modelId="{03096313-FA0C-41D0-B333-95EC85CD7145}" type="sibTrans" cxnId="{B7EBBCD0-3A80-4D47-94D0-CDC863BA08F0}">
      <dgm:prSet/>
      <dgm:spPr/>
      <dgm:t>
        <a:bodyPr/>
        <a:lstStyle/>
        <a:p>
          <a:endParaRPr lang="en-US"/>
        </a:p>
      </dgm:t>
    </dgm:pt>
    <dgm:pt modelId="{291F22E6-85EB-487E-8D0B-A68C845B6AAC}">
      <dgm:prSet custT="1"/>
      <dgm:spPr/>
      <dgm:t>
        <a:bodyPr/>
        <a:lstStyle/>
        <a:p>
          <a:r>
            <a:rPr lang="es-ES" sz="2000" i="0" dirty="0">
              <a:latin typeface="Calibri" panose="020F0502020204030204" pitchFamily="34" charset="0"/>
              <a:cs typeface="Calibri" panose="020F0502020204030204" pitchFamily="34" charset="0"/>
            </a:rPr>
            <a:t>Proporcionar un plan de recuperación que se centre en las metas, aspiraciones y autogestión; se extiende más allá del curso primario del tratamiento;  y promueve la recuperación a largo plazo
</a:t>
          </a:r>
          <a:endParaRPr lang="en-US" sz="2000" i="0" dirty="0">
            <a:latin typeface="Calibri" panose="020F0502020204030204" pitchFamily="34" charset="0"/>
            <a:cs typeface="Calibri" panose="020F0502020204030204" pitchFamily="34" charset="0"/>
          </a:endParaRPr>
        </a:p>
      </dgm:t>
    </dgm:pt>
    <dgm:pt modelId="{360CA566-D179-4D79-90E2-00D9A0A7C790}" type="parTrans" cxnId="{964F0B07-E6D9-4BF5-9F14-30291B922589}">
      <dgm:prSet/>
      <dgm:spPr/>
      <dgm:t>
        <a:bodyPr/>
        <a:lstStyle/>
        <a:p>
          <a:endParaRPr lang="en-US"/>
        </a:p>
      </dgm:t>
    </dgm:pt>
    <dgm:pt modelId="{569416F8-115E-484B-A8A7-E920D72B3A5C}" type="sibTrans" cxnId="{964F0B07-E6D9-4BF5-9F14-30291B922589}">
      <dgm:prSet/>
      <dgm:spPr/>
      <dgm:t>
        <a:bodyPr/>
        <a:lstStyle/>
        <a:p>
          <a:endParaRPr lang="en-US"/>
        </a:p>
      </dgm:t>
    </dgm:pt>
    <dgm:pt modelId="{7B09BCB8-E821-414A-8395-A8FE1C2CF726}">
      <dgm:prSet custT="1"/>
      <dgm:spPr/>
      <dgm:t>
        <a:bodyPr/>
        <a:lstStyle/>
        <a:p>
          <a:r>
            <a:rPr lang="es-ES" sz="2000" i="0" dirty="0">
              <a:solidFill>
                <a:schemeClr val="tx1"/>
              </a:solidFill>
              <a:latin typeface="Calibri" panose="020F0502020204030204" pitchFamily="34" charset="0"/>
              <a:cs typeface="Calibri" panose="020F0502020204030204" pitchFamily="34" charset="0"/>
            </a:rPr>
            <a:t>Proporcionar un entorno para la personalización y la elección donde el individuo participe en la planificación y el establecimiento de metas y objetivos para su recuperación</a:t>
          </a:r>
          <a:br>
            <a:rPr lang="en-US" sz="2000" i="0" dirty="0">
              <a:solidFill>
                <a:schemeClr val="tx1"/>
              </a:solidFill>
              <a:latin typeface="Calibri" panose="020F0502020204030204" pitchFamily="34" charset="0"/>
              <a:cs typeface="Calibri" panose="020F0502020204030204" pitchFamily="34" charset="0"/>
            </a:rPr>
          </a:br>
          <a:endParaRPr lang="en-US" sz="2000" i="0" dirty="0">
            <a:solidFill>
              <a:schemeClr val="tx1"/>
            </a:solidFill>
            <a:latin typeface="Calibri" panose="020F0502020204030204" pitchFamily="34" charset="0"/>
            <a:cs typeface="Calibri" panose="020F0502020204030204" pitchFamily="34" charset="0"/>
          </a:endParaRPr>
        </a:p>
      </dgm:t>
    </dgm:pt>
    <dgm:pt modelId="{3170A98D-8918-4FC2-85F1-B5933C49204E}" type="parTrans" cxnId="{A208EE9E-5586-45DA-919C-18DF60AC7303}">
      <dgm:prSet/>
      <dgm:spPr/>
      <dgm:t>
        <a:bodyPr/>
        <a:lstStyle/>
        <a:p>
          <a:endParaRPr lang="en-US"/>
        </a:p>
      </dgm:t>
    </dgm:pt>
    <dgm:pt modelId="{80905E83-FC1C-4B76-A841-DB8BF386A8D0}" type="sibTrans" cxnId="{A208EE9E-5586-45DA-919C-18DF60AC7303}">
      <dgm:prSet/>
      <dgm:spPr/>
      <dgm:t>
        <a:bodyPr/>
        <a:lstStyle/>
        <a:p>
          <a:endParaRPr lang="en-US"/>
        </a:p>
      </dgm:t>
    </dgm:pt>
    <dgm:pt modelId="{53668795-406A-4854-9A98-EA89227D7770}" type="pres">
      <dgm:prSet presAssocID="{BFF57F32-64F4-47DD-9B52-8984C532E39C}" presName="vert0" presStyleCnt="0">
        <dgm:presLayoutVars>
          <dgm:dir/>
          <dgm:animOne val="branch"/>
          <dgm:animLvl val="lvl"/>
        </dgm:presLayoutVars>
      </dgm:prSet>
      <dgm:spPr/>
    </dgm:pt>
    <dgm:pt modelId="{61FE156C-DC43-4C95-97BD-CAF7F527F856}" type="pres">
      <dgm:prSet presAssocID="{019956FA-C424-4D55-A17B-3D991C239BAE}" presName="thickLine" presStyleLbl="alignNode1" presStyleIdx="0" presStyleCnt="4"/>
      <dgm:spPr/>
    </dgm:pt>
    <dgm:pt modelId="{6DBC1D19-83C5-4653-AE4D-BDD2C22565E2}" type="pres">
      <dgm:prSet presAssocID="{019956FA-C424-4D55-A17B-3D991C239BAE}" presName="horz1" presStyleCnt="0"/>
      <dgm:spPr/>
    </dgm:pt>
    <dgm:pt modelId="{EB10E8D9-D6B0-49C3-A2F5-3A8987A13E99}" type="pres">
      <dgm:prSet presAssocID="{019956FA-C424-4D55-A17B-3D991C239BAE}" presName="tx1" presStyleLbl="revTx" presStyleIdx="0" presStyleCnt="4" custScaleY="149702"/>
      <dgm:spPr/>
    </dgm:pt>
    <dgm:pt modelId="{877339B4-B2A5-48F3-B3C0-C8360E0A6954}" type="pres">
      <dgm:prSet presAssocID="{019956FA-C424-4D55-A17B-3D991C239BAE}" presName="vert1" presStyleCnt="0"/>
      <dgm:spPr/>
    </dgm:pt>
    <dgm:pt modelId="{ACBF8B44-4CF4-4039-8C0A-3A27C6849B2C}" type="pres">
      <dgm:prSet presAssocID="{7B09BCB8-E821-414A-8395-A8FE1C2CF726}" presName="thickLine" presStyleLbl="alignNode1" presStyleIdx="1" presStyleCnt="4" custLinFactNeighborX="1467" custLinFactNeighborY="-19773"/>
      <dgm:spPr/>
    </dgm:pt>
    <dgm:pt modelId="{5B784617-66A8-4D58-9B09-92883C84AFA3}" type="pres">
      <dgm:prSet presAssocID="{7B09BCB8-E821-414A-8395-A8FE1C2CF726}" presName="horz1" presStyleCnt="0"/>
      <dgm:spPr/>
    </dgm:pt>
    <dgm:pt modelId="{2C03EDC1-430E-46A8-8888-EE569105E860}" type="pres">
      <dgm:prSet presAssocID="{7B09BCB8-E821-414A-8395-A8FE1C2CF726}" presName="tx1" presStyleLbl="revTx" presStyleIdx="1" presStyleCnt="4" custScaleY="226874" custLinFactNeighborX="-159" custLinFactNeighborY="-35904"/>
      <dgm:spPr/>
    </dgm:pt>
    <dgm:pt modelId="{664ABDE6-E2C3-442F-AA6D-A0FE446AB48A}" type="pres">
      <dgm:prSet presAssocID="{7B09BCB8-E821-414A-8395-A8FE1C2CF726}" presName="vert1" presStyleCnt="0"/>
      <dgm:spPr/>
    </dgm:pt>
    <dgm:pt modelId="{CD805B54-E4E3-4509-8169-BB8DA98DFBC5}" type="pres">
      <dgm:prSet presAssocID="{FC17FB4B-FEC3-4557-A16E-4E633886ADBB}" presName="thickLine" presStyleLbl="alignNode1" presStyleIdx="2" presStyleCnt="4" custLinFactY="-100000" custLinFactNeighborX="318" custLinFactNeighborY="-101402"/>
      <dgm:spPr/>
    </dgm:pt>
    <dgm:pt modelId="{10E45A59-8B54-4C60-A608-FB3F8EDBD135}" type="pres">
      <dgm:prSet presAssocID="{FC17FB4B-FEC3-4557-A16E-4E633886ADBB}" presName="horz1" presStyleCnt="0"/>
      <dgm:spPr/>
    </dgm:pt>
    <dgm:pt modelId="{1D8DF2BD-43F4-4F2F-B5F1-CA544B020ABD}" type="pres">
      <dgm:prSet presAssocID="{FC17FB4B-FEC3-4557-A16E-4E633886ADBB}" presName="tx1" presStyleLbl="revTx" presStyleIdx="2" presStyleCnt="4" custScaleY="104262" custLinFactY="-22" custLinFactNeighborX="98" custLinFactNeighborY="-100000"/>
      <dgm:spPr/>
    </dgm:pt>
    <dgm:pt modelId="{A2D8FF4B-09A9-48D5-9FF9-8C6F49C53F6B}" type="pres">
      <dgm:prSet presAssocID="{FC17FB4B-FEC3-4557-A16E-4E633886ADBB}" presName="vert1" presStyleCnt="0"/>
      <dgm:spPr/>
    </dgm:pt>
    <dgm:pt modelId="{1234B88A-10D8-415E-8BE9-5915190BC569}" type="pres">
      <dgm:prSet presAssocID="{291F22E6-85EB-487E-8D0B-A68C845B6AAC}" presName="thickLine" presStyleLbl="alignNode1" presStyleIdx="3" presStyleCnt="4" custLinFactNeighborY="-92976"/>
      <dgm:spPr/>
    </dgm:pt>
    <dgm:pt modelId="{EDCF6DB3-C1E9-4FA1-B57B-E813D61D26B2}" type="pres">
      <dgm:prSet presAssocID="{291F22E6-85EB-487E-8D0B-A68C845B6AAC}" presName="horz1" presStyleCnt="0"/>
      <dgm:spPr/>
    </dgm:pt>
    <dgm:pt modelId="{B1F6A0CC-DFFF-4A73-A873-7ED6F13FF2E6}" type="pres">
      <dgm:prSet presAssocID="{291F22E6-85EB-487E-8D0B-A68C845B6AAC}" presName="tx1" presStyleLbl="revTx" presStyleIdx="3" presStyleCnt="4" custLinFactNeighborX="159" custLinFactNeighborY="-87366"/>
      <dgm:spPr/>
    </dgm:pt>
    <dgm:pt modelId="{44716754-928B-41FE-B065-9CB816744A3A}" type="pres">
      <dgm:prSet presAssocID="{291F22E6-85EB-487E-8D0B-A68C845B6AAC}" presName="vert1" presStyleCnt="0"/>
      <dgm:spPr/>
    </dgm:pt>
  </dgm:ptLst>
  <dgm:cxnLst>
    <dgm:cxn modelId="{964F0B07-E6D9-4BF5-9F14-30291B922589}" srcId="{BFF57F32-64F4-47DD-9B52-8984C532E39C}" destId="{291F22E6-85EB-487E-8D0B-A68C845B6AAC}" srcOrd="3" destOrd="0" parTransId="{360CA566-D179-4D79-90E2-00D9A0A7C790}" sibTransId="{569416F8-115E-484B-A8A7-E920D72B3A5C}"/>
    <dgm:cxn modelId="{AD3F6839-8B36-4C99-A56E-F35599949630}" type="presOf" srcId="{291F22E6-85EB-487E-8D0B-A68C845B6AAC}" destId="{B1F6A0CC-DFFF-4A73-A873-7ED6F13FF2E6}" srcOrd="0" destOrd="0" presId="urn:microsoft.com/office/officeart/2008/layout/LinedList"/>
    <dgm:cxn modelId="{18ADAE41-17E5-4BA9-B56D-1371F2500053}" type="presOf" srcId="{FC17FB4B-FEC3-4557-A16E-4E633886ADBB}" destId="{1D8DF2BD-43F4-4F2F-B5F1-CA544B020ABD}" srcOrd="0" destOrd="0" presId="urn:microsoft.com/office/officeart/2008/layout/LinedList"/>
    <dgm:cxn modelId="{B0C49157-4D70-4D53-991B-F96233E9DB5E}" srcId="{BFF57F32-64F4-47DD-9B52-8984C532E39C}" destId="{019956FA-C424-4D55-A17B-3D991C239BAE}" srcOrd="0" destOrd="0" parTransId="{16B58EC6-4373-49FA-8BE6-3128B33BD4D1}" sibTransId="{A9FC977C-2B36-4CFD-A876-F4C9FC6F8521}"/>
    <dgm:cxn modelId="{A208EE9E-5586-45DA-919C-18DF60AC7303}" srcId="{BFF57F32-64F4-47DD-9B52-8984C532E39C}" destId="{7B09BCB8-E821-414A-8395-A8FE1C2CF726}" srcOrd="1" destOrd="0" parTransId="{3170A98D-8918-4FC2-85F1-B5933C49204E}" sibTransId="{80905E83-FC1C-4B76-A841-DB8BF386A8D0}"/>
    <dgm:cxn modelId="{2D5FC5AE-E3A6-4B97-A3C4-BFD04F66EBB5}" type="presOf" srcId="{BFF57F32-64F4-47DD-9B52-8984C532E39C}" destId="{53668795-406A-4854-9A98-EA89227D7770}" srcOrd="0" destOrd="0" presId="urn:microsoft.com/office/officeart/2008/layout/LinedList"/>
    <dgm:cxn modelId="{B7EBBCD0-3A80-4D47-94D0-CDC863BA08F0}" srcId="{BFF57F32-64F4-47DD-9B52-8984C532E39C}" destId="{FC17FB4B-FEC3-4557-A16E-4E633886ADBB}" srcOrd="2" destOrd="0" parTransId="{0923A100-9086-4668-ABA3-75EDEB57551C}" sibTransId="{03096313-FA0C-41D0-B333-95EC85CD7145}"/>
    <dgm:cxn modelId="{8E169AD6-8B35-4C72-A94B-CD8FD99FA9D3}" type="presOf" srcId="{019956FA-C424-4D55-A17B-3D991C239BAE}" destId="{EB10E8D9-D6B0-49C3-A2F5-3A8987A13E99}" srcOrd="0" destOrd="0" presId="urn:microsoft.com/office/officeart/2008/layout/LinedList"/>
    <dgm:cxn modelId="{F7B046DF-1847-48B3-B434-E8C5D312FA77}" type="presOf" srcId="{7B09BCB8-E821-414A-8395-A8FE1C2CF726}" destId="{2C03EDC1-430E-46A8-8888-EE569105E860}" srcOrd="0" destOrd="0" presId="urn:microsoft.com/office/officeart/2008/layout/LinedList"/>
    <dgm:cxn modelId="{225BB0F5-C0BB-4186-A7E1-39B05D623990}" type="presParOf" srcId="{53668795-406A-4854-9A98-EA89227D7770}" destId="{61FE156C-DC43-4C95-97BD-CAF7F527F856}" srcOrd="0" destOrd="0" presId="urn:microsoft.com/office/officeart/2008/layout/LinedList"/>
    <dgm:cxn modelId="{35D9F112-A33F-44FB-9EE7-652A10B03A14}" type="presParOf" srcId="{53668795-406A-4854-9A98-EA89227D7770}" destId="{6DBC1D19-83C5-4653-AE4D-BDD2C22565E2}" srcOrd="1" destOrd="0" presId="urn:microsoft.com/office/officeart/2008/layout/LinedList"/>
    <dgm:cxn modelId="{9027053E-67D1-4A3D-87DE-42B10C480BDC}" type="presParOf" srcId="{6DBC1D19-83C5-4653-AE4D-BDD2C22565E2}" destId="{EB10E8D9-D6B0-49C3-A2F5-3A8987A13E99}" srcOrd="0" destOrd="0" presId="urn:microsoft.com/office/officeart/2008/layout/LinedList"/>
    <dgm:cxn modelId="{B4DAFE62-2C52-4A69-9997-264E79B56239}" type="presParOf" srcId="{6DBC1D19-83C5-4653-AE4D-BDD2C22565E2}" destId="{877339B4-B2A5-48F3-B3C0-C8360E0A6954}" srcOrd="1" destOrd="0" presId="urn:microsoft.com/office/officeart/2008/layout/LinedList"/>
    <dgm:cxn modelId="{9E84B5F8-D103-442A-8C1F-A22AB4E5B6DC}" type="presParOf" srcId="{53668795-406A-4854-9A98-EA89227D7770}" destId="{ACBF8B44-4CF4-4039-8C0A-3A27C6849B2C}" srcOrd="2" destOrd="0" presId="urn:microsoft.com/office/officeart/2008/layout/LinedList"/>
    <dgm:cxn modelId="{BCF367F9-118B-4805-A91C-7673F2D209A3}" type="presParOf" srcId="{53668795-406A-4854-9A98-EA89227D7770}" destId="{5B784617-66A8-4D58-9B09-92883C84AFA3}" srcOrd="3" destOrd="0" presId="urn:microsoft.com/office/officeart/2008/layout/LinedList"/>
    <dgm:cxn modelId="{98C2598E-00C6-4494-84CA-236A782B3155}" type="presParOf" srcId="{5B784617-66A8-4D58-9B09-92883C84AFA3}" destId="{2C03EDC1-430E-46A8-8888-EE569105E860}" srcOrd="0" destOrd="0" presId="urn:microsoft.com/office/officeart/2008/layout/LinedList"/>
    <dgm:cxn modelId="{37CB706C-4E7C-45B2-9C8A-67F4C6E2C810}" type="presParOf" srcId="{5B784617-66A8-4D58-9B09-92883C84AFA3}" destId="{664ABDE6-E2C3-442F-AA6D-A0FE446AB48A}" srcOrd="1" destOrd="0" presId="urn:microsoft.com/office/officeart/2008/layout/LinedList"/>
    <dgm:cxn modelId="{0BA3971B-33EC-4746-91B4-879393BE375E}" type="presParOf" srcId="{53668795-406A-4854-9A98-EA89227D7770}" destId="{CD805B54-E4E3-4509-8169-BB8DA98DFBC5}" srcOrd="4" destOrd="0" presId="urn:microsoft.com/office/officeart/2008/layout/LinedList"/>
    <dgm:cxn modelId="{3D07F6EE-2156-4D69-8BAA-E75863BC71AF}" type="presParOf" srcId="{53668795-406A-4854-9A98-EA89227D7770}" destId="{10E45A59-8B54-4C60-A608-FB3F8EDBD135}" srcOrd="5" destOrd="0" presId="urn:microsoft.com/office/officeart/2008/layout/LinedList"/>
    <dgm:cxn modelId="{702D9C51-F2D0-4745-8429-D83F1D564F5E}" type="presParOf" srcId="{10E45A59-8B54-4C60-A608-FB3F8EDBD135}" destId="{1D8DF2BD-43F4-4F2F-B5F1-CA544B020ABD}" srcOrd="0" destOrd="0" presId="urn:microsoft.com/office/officeart/2008/layout/LinedList"/>
    <dgm:cxn modelId="{DF4DB99D-CC48-4009-B61E-84A5E7A7266F}" type="presParOf" srcId="{10E45A59-8B54-4C60-A608-FB3F8EDBD135}" destId="{A2D8FF4B-09A9-48D5-9FF9-8C6F49C53F6B}" srcOrd="1" destOrd="0" presId="urn:microsoft.com/office/officeart/2008/layout/LinedList"/>
    <dgm:cxn modelId="{48EDB4D9-E305-46FE-B6C5-C0210888C9AC}" type="presParOf" srcId="{53668795-406A-4854-9A98-EA89227D7770}" destId="{1234B88A-10D8-415E-8BE9-5915190BC569}" srcOrd="6" destOrd="0" presId="urn:microsoft.com/office/officeart/2008/layout/LinedList"/>
    <dgm:cxn modelId="{1E36175F-930F-467E-9C1C-07AF8D5AFD75}" type="presParOf" srcId="{53668795-406A-4854-9A98-EA89227D7770}" destId="{EDCF6DB3-C1E9-4FA1-B57B-E813D61D26B2}" srcOrd="7" destOrd="0" presId="urn:microsoft.com/office/officeart/2008/layout/LinedList"/>
    <dgm:cxn modelId="{B1F337CF-DEAE-4049-BFF1-08EC05568FF8}" type="presParOf" srcId="{EDCF6DB3-C1E9-4FA1-B57B-E813D61D26B2}" destId="{B1F6A0CC-DFFF-4A73-A873-7ED6F13FF2E6}" srcOrd="0" destOrd="0" presId="urn:microsoft.com/office/officeart/2008/layout/LinedList"/>
    <dgm:cxn modelId="{6BBEB659-60EC-4E96-9DD8-4FE08A41A069}" type="presParOf" srcId="{EDCF6DB3-C1E9-4FA1-B57B-E813D61D26B2}" destId="{44716754-928B-41FE-B065-9CB816744A3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6BCF92-22FA-4AF7-90B9-E8C08BACEB0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6101222-3B15-4A95-B090-D5BA87B768B5}">
      <dgm:prSet custT="1"/>
      <dgm:spPr/>
      <dgm:t>
        <a:bodyPr/>
        <a:lstStyle/>
        <a:p>
          <a:pPr>
            <a:lnSpc>
              <a:spcPct val="100000"/>
            </a:lnSpc>
          </a:pPr>
          <a:endParaRPr lang="es-ES" sz="2400" b="0" i="0" dirty="0">
            <a:solidFill>
              <a:schemeClr val="tx1"/>
            </a:solidFill>
            <a:latin typeface="Calibri" panose="020F0502020204030204" pitchFamily="34" charset="0"/>
            <a:cs typeface="Calibri" panose="020F0502020204030204" pitchFamily="34" charset="0"/>
          </a:endParaRPr>
        </a:p>
        <a:p>
          <a:pPr>
            <a:lnSpc>
              <a:spcPct val="100000"/>
            </a:lnSpc>
          </a:pPr>
          <a:r>
            <a:rPr lang="es-ES" sz="2400" b="0" i="0" dirty="0">
              <a:solidFill>
                <a:schemeClr val="tx1"/>
              </a:solidFill>
              <a:latin typeface="Calibri" panose="020F0502020204030204" pitchFamily="34" charset="0"/>
              <a:cs typeface="Calibri" panose="020F0502020204030204" pitchFamily="34" charset="0"/>
            </a:rPr>
            <a:t>La recuperación es impulsada por la persona
</a:t>
          </a:r>
          <a:endParaRPr lang="en-US" sz="2400" b="0" i="0" dirty="0">
            <a:solidFill>
              <a:schemeClr val="tx1"/>
            </a:solidFill>
            <a:latin typeface="Calibri" panose="020F0502020204030204" pitchFamily="34" charset="0"/>
            <a:cs typeface="Calibri" panose="020F0502020204030204" pitchFamily="34" charset="0"/>
          </a:endParaRPr>
        </a:p>
      </dgm:t>
    </dgm:pt>
    <dgm:pt modelId="{3D1E595E-E248-4C77-8AF2-659A5E414730}" type="parTrans" cxnId="{281DBC29-AB43-44EB-BC35-DC07C3671D1E}">
      <dgm:prSet/>
      <dgm:spPr/>
      <dgm:t>
        <a:bodyPr/>
        <a:lstStyle/>
        <a:p>
          <a:endParaRPr lang="en-US"/>
        </a:p>
      </dgm:t>
    </dgm:pt>
    <dgm:pt modelId="{FD61EA34-10B7-4F90-9565-CD4E0753175E}" type="sibTrans" cxnId="{281DBC29-AB43-44EB-BC35-DC07C3671D1E}">
      <dgm:prSet/>
      <dgm:spPr/>
      <dgm:t>
        <a:bodyPr/>
        <a:lstStyle/>
        <a:p>
          <a:endParaRPr lang="en-US"/>
        </a:p>
      </dgm:t>
    </dgm:pt>
    <dgm:pt modelId="{C86A3721-D087-4C46-BB1A-0C4B543B642B}">
      <dgm:prSet custT="1"/>
      <dgm:spPr/>
      <dgm:t>
        <a:bodyPr/>
        <a:lstStyle/>
        <a:p>
          <a:pPr>
            <a:lnSpc>
              <a:spcPct val="100000"/>
            </a:lnSpc>
          </a:pPr>
          <a:endParaRPr lang="es-ES" sz="2400" b="0" i="0" dirty="0">
            <a:solidFill>
              <a:schemeClr val="tx1"/>
            </a:solidFill>
            <a:latin typeface="Calibri" panose="020F0502020204030204" pitchFamily="34" charset="0"/>
            <a:cs typeface="Calibri" panose="020F0502020204030204" pitchFamily="34" charset="0"/>
          </a:endParaRPr>
        </a:p>
        <a:p>
          <a:pPr>
            <a:lnSpc>
              <a:spcPct val="100000"/>
            </a:lnSpc>
          </a:pPr>
          <a:r>
            <a:rPr lang="es-ES" sz="2400" b="0" i="0" dirty="0">
              <a:solidFill>
                <a:schemeClr val="tx1"/>
              </a:solidFill>
              <a:latin typeface="Calibri" panose="020F0502020204030204" pitchFamily="34" charset="0"/>
              <a:cs typeface="Calibri" panose="020F0502020204030204" pitchFamily="34" charset="0"/>
            </a:rPr>
            <a:t>Cada una de las personas a las que servimos define sus propias metas de vida y diseña sus caminos únicos hacia estas metas
</a:t>
          </a:r>
          <a:endParaRPr lang="en-US" sz="2400" b="0" i="0" dirty="0">
            <a:solidFill>
              <a:schemeClr val="tx1"/>
            </a:solidFill>
            <a:latin typeface="Calibri" panose="020F0502020204030204" pitchFamily="34" charset="0"/>
            <a:cs typeface="Calibri" panose="020F0502020204030204" pitchFamily="34" charset="0"/>
          </a:endParaRPr>
        </a:p>
      </dgm:t>
    </dgm:pt>
    <dgm:pt modelId="{46613CE6-A26B-4F0B-A956-FC44433558E6}" type="parTrans" cxnId="{24F2D6A2-534D-4672-B000-7504139C66DE}">
      <dgm:prSet/>
      <dgm:spPr/>
      <dgm:t>
        <a:bodyPr/>
        <a:lstStyle/>
        <a:p>
          <a:endParaRPr lang="en-US"/>
        </a:p>
      </dgm:t>
    </dgm:pt>
    <dgm:pt modelId="{96D1865F-6EF6-4639-AFBE-52EF3EC695D3}" type="sibTrans" cxnId="{24F2D6A2-534D-4672-B000-7504139C66DE}">
      <dgm:prSet/>
      <dgm:spPr/>
      <dgm:t>
        <a:bodyPr/>
        <a:lstStyle/>
        <a:p>
          <a:endParaRPr lang="en-US"/>
        </a:p>
      </dgm:t>
    </dgm:pt>
    <dgm:pt modelId="{52D48D06-029C-4723-8C2B-BF7E1B6E885D}">
      <dgm:prSet custT="1"/>
      <dgm:spPr/>
      <dgm:t>
        <a:bodyPr/>
        <a:lstStyle/>
        <a:p>
          <a:pPr>
            <a:lnSpc>
              <a:spcPct val="100000"/>
            </a:lnSpc>
          </a:pPr>
          <a:endParaRPr lang="es-ES" sz="2400" b="0" i="0" dirty="0">
            <a:solidFill>
              <a:schemeClr val="tx1"/>
            </a:solidFill>
            <a:latin typeface="Calibri" panose="020F0502020204030204" pitchFamily="34" charset="0"/>
            <a:cs typeface="Calibri" panose="020F0502020204030204" pitchFamily="34" charset="0"/>
          </a:endParaRPr>
        </a:p>
        <a:p>
          <a:pPr>
            <a:lnSpc>
              <a:spcPct val="100000"/>
            </a:lnSpc>
          </a:pPr>
          <a:r>
            <a:rPr lang="es-ES" sz="2400" b="0" i="0" dirty="0">
              <a:solidFill>
                <a:schemeClr val="tx1"/>
              </a:solidFill>
              <a:latin typeface="Calibri" panose="020F0502020204030204" pitchFamily="34" charset="0"/>
              <a:cs typeface="Calibri" panose="020F0502020204030204" pitchFamily="34" charset="0"/>
            </a:rPr>
            <a:t>Cada una de las personas a las que servimos tiene la capacidad de alcanzar sus metas
</a:t>
          </a:r>
          <a:endParaRPr lang="en-US" sz="2400" b="0" i="0" dirty="0">
            <a:solidFill>
              <a:schemeClr val="tx1"/>
            </a:solidFill>
            <a:latin typeface="Calibri" panose="020F0502020204030204" pitchFamily="34" charset="0"/>
            <a:cs typeface="Calibri" panose="020F0502020204030204" pitchFamily="34" charset="0"/>
          </a:endParaRPr>
        </a:p>
      </dgm:t>
    </dgm:pt>
    <dgm:pt modelId="{53BD9708-84FF-460C-B92E-C68BDF25D100}" type="parTrans" cxnId="{B0B39002-B783-4CC5-9692-80CCB8439F14}">
      <dgm:prSet/>
      <dgm:spPr/>
      <dgm:t>
        <a:bodyPr/>
        <a:lstStyle/>
        <a:p>
          <a:endParaRPr lang="en-US"/>
        </a:p>
      </dgm:t>
    </dgm:pt>
    <dgm:pt modelId="{30230CEC-8762-4932-AAAD-2690CC6C8C7A}" type="sibTrans" cxnId="{B0B39002-B783-4CC5-9692-80CCB8439F14}">
      <dgm:prSet/>
      <dgm:spPr/>
      <dgm:t>
        <a:bodyPr/>
        <a:lstStyle/>
        <a:p>
          <a:endParaRPr lang="en-US"/>
        </a:p>
      </dgm:t>
    </dgm:pt>
    <dgm:pt modelId="{57C6B28D-2814-45DC-BBE7-6C32FBC5856E}">
      <dgm:prSet custT="1"/>
      <dgm:spPr/>
      <dgm:t>
        <a:bodyPr/>
        <a:lstStyle/>
        <a:p>
          <a:pPr>
            <a:lnSpc>
              <a:spcPct val="100000"/>
            </a:lnSpc>
          </a:pPr>
          <a:endParaRPr lang="es-ES" sz="2400" b="0" i="0" dirty="0">
            <a:solidFill>
              <a:schemeClr val="tx1"/>
            </a:solidFill>
            <a:latin typeface="Calibri" panose="020F0502020204030204" pitchFamily="34" charset="0"/>
            <a:cs typeface="Calibri" panose="020F0502020204030204" pitchFamily="34" charset="0"/>
          </a:endParaRPr>
        </a:p>
        <a:p>
          <a:pPr>
            <a:lnSpc>
              <a:spcPct val="100000"/>
            </a:lnSpc>
          </a:pPr>
          <a:r>
            <a:rPr lang="es-ES" sz="2400" b="0" i="0" dirty="0">
              <a:solidFill>
                <a:schemeClr val="tx1"/>
              </a:solidFill>
              <a:latin typeface="Calibri" panose="020F0502020204030204" pitchFamily="34" charset="0"/>
              <a:cs typeface="Calibri" panose="020F0502020204030204" pitchFamily="34" charset="0"/>
            </a:rPr>
            <a:t>Estamos brindando esperanza y ayudándoles a conectarse para construir una vida impulsada por la persona que crea significado y posibilidad
</a:t>
          </a:r>
          <a:endParaRPr lang="en-US" sz="2400" dirty="0">
            <a:latin typeface="Calibri" panose="020F0502020204030204" pitchFamily="34" charset="0"/>
            <a:cs typeface="Calibri" panose="020F0502020204030204" pitchFamily="34" charset="0"/>
          </a:endParaRPr>
        </a:p>
      </dgm:t>
    </dgm:pt>
    <dgm:pt modelId="{D59E8B64-B1D7-4C26-A9CF-7BC07B624F02}" type="parTrans" cxnId="{FCDC8F49-52A1-4A47-AEC4-695D1AD01DA2}">
      <dgm:prSet/>
      <dgm:spPr/>
      <dgm:t>
        <a:bodyPr/>
        <a:lstStyle/>
        <a:p>
          <a:endParaRPr lang="en-US"/>
        </a:p>
      </dgm:t>
    </dgm:pt>
    <dgm:pt modelId="{770440DF-0748-49A3-9F8B-505464EC3816}" type="sibTrans" cxnId="{FCDC8F49-52A1-4A47-AEC4-695D1AD01DA2}">
      <dgm:prSet/>
      <dgm:spPr/>
      <dgm:t>
        <a:bodyPr/>
        <a:lstStyle/>
        <a:p>
          <a:endParaRPr lang="en-US"/>
        </a:p>
      </dgm:t>
    </dgm:pt>
    <dgm:pt modelId="{4F72E5D2-35C2-4343-BB3B-41A722AD09BB}" type="pres">
      <dgm:prSet presAssocID="{136BCF92-22FA-4AF7-90B9-E8C08BACEB04}" presName="root" presStyleCnt="0">
        <dgm:presLayoutVars>
          <dgm:dir/>
          <dgm:resizeHandles val="exact"/>
        </dgm:presLayoutVars>
      </dgm:prSet>
      <dgm:spPr/>
    </dgm:pt>
    <dgm:pt modelId="{E9FBD32C-A19E-4F54-8027-193F40A03B92}" type="pres">
      <dgm:prSet presAssocID="{E6101222-3B15-4A95-B090-D5BA87B768B5}" presName="compNode" presStyleCnt="0"/>
      <dgm:spPr/>
    </dgm:pt>
    <dgm:pt modelId="{538D77F9-8254-4DED-944A-7FBE88CFBC84}" type="pres">
      <dgm:prSet presAssocID="{E6101222-3B15-4A95-B090-D5BA87B768B5}" presName="bgRect" presStyleLbl="bgShp" presStyleIdx="0" presStyleCnt="4"/>
      <dgm:spPr/>
    </dgm:pt>
    <dgm:pt modelId="{8971A5B5-AE94-4A1E-A70C-C57F85C765B2}" type="pres">
      <dgm:prSet presAssocID="{E6101222-3B15-4A95-B090-D5BA87B768B5}"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fused person outline"/>
        </a:ext>
      </dgm:extLst>
    </dgm:pt>
    <dgm:pt modelId="{E83F6E69-F71C-4AFE-8432-0E2C086D37D9}" type="pres">
      <dgm:prSet presAssocID="{E6101222-3B15-4A95-B090-D5BA87B768B5}" presName="spaceRect" presStyleCnt="0"/>
      <dgm:spPr/>
    </dgm:pt>
    <dgm:pt modelId="{C7E81129-E6ED-456A-8E5F-3E28EF7529C2}" type="pres">
      <dgm:prSet presAssocID="{E6101222-3B15-4A95-B090-D5BA87B768B5}" presName="parTx" presStyleLbl="revTx" presStyleIdx="0" presStyleCnt="4">
        <dgm:presLayoutVars>
          <dgm:chMax val="0"/>
          <dgm:chPref val="0"/>
        </dgm:presLayoutVars>
      </dgm:prSet>
      <dgm:spPr/>
    </dgm:pt>
    <dgm:pt modelId="{CABA9AB0-E56F-43BE-B244-B35281E99E61}" type="pres">
      <dgm:prSet presAssocID="{FD61EA34-10B7-4F90-9565-CD4E0753175E}" presName="sibTrans" presStyleCnt="0"/>
      <dgm:spPr/>
    </dgm:pt>
    <dgm:pt modelId="{9AF9B4D8-152A-4065-AFBF-9A80465B3DC7}" type="pres">
      <dgm:prSet presAssocID="{C86A3721-D087-4C46-BB1A-0C4B543B642B}" presName="compNode" presStyleCnt="0"/>
      <dgm:spPr/>
    </dgm:pt>
    <dgm:pt modelId="{F567FA58-F780-4446-A952-40DFAE4EA9B2}" type="pres">
      <dgm:prSet presAssocID="{C86A3721-D087-4C46-BB1A-0C4B543B642B}" presName="bgRect" presStyleLbl="bgShp" presStyleIdx="1" presStyleCnt="4"/>
      <dgm:spPr/>
    </dgm:pt>
    <dgm:pt modelId="{8E77349E-0329-4F04-94EE-6F5ECC6B8D6F}" type="pres">
      <dgm:prSet presAssocID="{C86A3721-D087-4C46-BB1A-0C4B543B642B}"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griculture outline"/>
        </a:ext>
      </dgm:extLst>
    </dgm:pt>
    <dgm:pt modelId="{BCE759D6-B0D2-45E4-B2A8-5BBBA64BF904}" type="pres">
      <dgm:prSet presAssocID="{C86A3721-D087-4C46-BB1A-0C4B543B642B}" presName="spaceRect" presStyleCnt="0"/>
      <dgm:spPr/>
    </dgm:pt>
    <dgm:pt modelId="{6CFACB00-178F-41DF-B9D6-0E88DD9DF4C2}" type="pres">
      <dgm:prSet presAssocID="{C86A3721-D087-4C46-BB1A-0C4B543B642B}" presName="parTx" presStyleLbl="revTx" presStyleIdx="1" presStyleCnt="4">
        <dgm:presLayoutVars>
          <dgm:chMax val="0"/>
          <dgm:chPref val="0"/>
        </dgm:presLayoutVars>
      </dgm:prSet>
      <dgm:spPr/>
    </dgm:pt>
    <dgm:pt modelId="{B63C50F3-AA90-4ADA-818E-2D8F9ABDD6DA}" type="pres">
      <dgm:prSet presAssocID="{96D1865F-6EF6-4639-AFBE-52EF3EC695D3}" presName="sibTrans" presStyleCnt="0"/>
      <dgm:spPr/>
    </dgm:pt>
    <dgm:pt modelId="{16F03BC6-278E-4B40-9B87-C800D58F36B1}" type="pres">
      <dgm:prSet presAssocID="{52D48D06-029C-4723-8C2B-BF7E1B6E885D}" presName="compNode" presStyleCnt="0"/>
      <dgm:spPr/>
    </dgm:pt>
    <dgm:pt modelId="{F2A74738-F5A1-47A0-B95D-3094F71BDD56}" type="pres">
      <dgm:prSet presAssocID="{52D48D06-029C-4723-8C2B-BF7E1B6E885D}" presName="bgRect" presStyleLbl="bgShp" presStyleIdx="2" presStyleCnt="4" custLinFactNeighborX="-1102"/>
      <dgm:spPr/>
    </dgm:pt>
    <dgm:pt modelId="{C805E818-E929-4586-BB26-46C9CD5029EA}" type="pres">
      <dgm:prSet presAssocID="{52D48D06-029C-4723-8C2B-BF7E1B6E885D}"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oad outline"/>
        </a:ext>
      </dgm:extLst>
    </dgm:pt>
    <dgm:pt modelId="{0AE34B3B-034B-46BA-8FC0-06C8ED9CBE0C}" type="pres">
      <dgm:prSet presAssocID="{52D48D06-029C-4723-8C2B-BF7E1B6E885D}" presName="spaceRect" presStyleCnt="0"/>
      <dgm:spPr/>
    </dgm:pt>
    <dgm:pt modelId="{4C8D9594-C839-4E2D-B7FC-97F32D52AA92}" type="pres">
      <dgm:prSet presAssocID="{52D48D06-029C-4723-8C2B-BF7E1B6E885D}" presName="parTx" presStyleLbl="revTx" presStyleIdx="2" presStyleCnt="4">
        <dgm:presLayoutVars>
          <dgm:chMax val="0"/>
          <dgm:chPref val="0"/>
        </dgm:presLayoutVars>
      </dgm:prSet>
      <dgm:spPr/>
    </dgm:pt>
    <dgm:pt modelId="{7595A0F6-B7E9-4A67-826D-0F7B4E9F42D5}" type="pres">
      <dgm:prSet presAssocID="{30230CEC-8762-4932-AAAD-2690CC6C8C7A}" presName="sibTrans" presStyleCnt="0"/>
      <dgm:spPr/>
    </dgm:pt>
    <dgm:pt modelId="{B3502E2D-9495-4B75-BDEE-A8CA7E187659}" type="pres">
      <dgm:prSet presAssocID="{57C6B28D-2814-45DC-BBE7-6C32FBC5856E}" presName="compNode" presStyleCnt="0"/>
      <dgm:spPr/>
    </dgm:pt>
    <dgm:pt modelId="{9EB637F4-57C3-4E47-82CE-DB52B7B506E1}" type="pres">
      <dgm:prSet presAssocID="{57C6B28D-2814-45DC-BBE7-6C32FBC5856E}" presName="bgRect" presStyleLbl="bgShp" presStyleIdx="3" presStyleCnt="4"/>
      <dgm:spPr/>
    </dgm:pt>
    <dgm:pt modelId="{FC9C76D2-03FE-497A-8CA7-1CD882048731}" type="pres">
      <dgm:prSet presAssocID="{57C6B28D-2814-45DC-BBE7-6C32FBC5856E}"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reasure Map with solid fill"/>
        </a:ext>
      </dgm:extLst>
    </dgm:pt>
    <dgm:pt modelId="{6CB67F4E-9B6C-4162-8A67-D388578A7B6D}" type="pres">
      <dgm:prSet presAssocID="{57C6B28D-2814-45DC-BBE7-6C32FBC5856E}" presName="spaceRect" presStyleCnt="0"/>
      <dgm:spPr/>
    </dgm:pt>
    <dgm:pt modelId="{1EB91E87-02A5-4952-AFCB-29FD1BD5792F}" type="pres">
      <dgm:prSet presAssocID="{57C6B28D-2814-45DC-BBE7-6C32FBC5856E}" presName="parTx" presStyleLbl="revTx" presStyleIdx="3" presStyleCnt="4">
        <dgm:presLayoutVars>
          <dgm:chMax val="0"/>
          <dgm:chPref val="0"/>
        </dgm:presLayoutVars>
      </dgm:prSet>
      <dgm:spPr/>
    </dgm:pt>
  </dgm:ptLst>
  <dgm:cxnLst>
    <dgm:cxn modelId="{B0B39002-B783-4CC5-9692-80CCB8439F14}" srcId="{136BCF92-22FA-4AF7-90B9-E8C08BACEB04}" destId="{52D48D06-029C-4723-8C2B-BF7E1B6E885D}" srcOrd="2" destOrd="0" parTransId="{53BD9708-84FF-460C-B92E-C68BDF25D100}" sibTransId="{30230CEC-8762-4932-AAAD-2690CC6C8C7A}"/>
    <dgm:cxn modelId="{281DBC29-AB43-44EB-BC35-DC07C3671D1E}" srcId="{136BCF92-22FA-4AF7-90B9-E8C08BACEB04}" destId="{E6101222-3B15-4A95-B090-D5BA87B768B5}" srcOrd="0" destOrd="0" parTransId="{3D1E595E-E248-4C77-8AF2-659A5E414730}" sibTransId="{FD61EA34-10B7-4F90-9565-CD4E0753175E}"/>
    <dgm:cxn modelId="{18A61E2A-D5D2-4FDF-A255-DBB7D2ACA729}" type="presOf" srcId="{136BCF92-22FA-4AF7-90B9-E8C08BACEB04}" destId="{4F72E5D2-35C2-4343-BB3B-41A722AD09BB}" srcOrd="0" destOrd="0" presId="urn:microsoft.com/office/officeart/2018/2/layout/IconVerticalSolidList"/>
    <dgm:cxn modelId="{7CF53F39-2214-4A1F-BF8F-8865C3C6ABB8}" type="presOf" srcId="{52D48D06-029C-4723-8C2B-BF7E1B6E885D}" destId="{4C8D9594-C839-4E2D-B7FC-97F32D52AA92}" srcOrd="0" destOrd="0" presId="urn:microsoft.com/office/officeart/2018/2/layout/IconVerticalSolidList"/>
    <dgm:cxn modelId="{FCDC8F49-52A1-4A47-AEC4-695D1AD01DA2}" srcId="{136BCF92-22FA-4AF7-90B9-E8C08BACEB04}" destId="{57C6B28D-2814-45DC-BBE7-6C32FBC5856E}" srcOrd="3" destOrd="0" parTransId="{D59E8B64-B1D7-4C26-A9CF-7BC07B624F02}" sibTransId="{770440DF-0748-49A3-9F8B-505464EC3816}"/>
    <dgm:cxn modelId="{D28E7853-3350-4F8D-AF7E-9735DFA23156}" type="presOf" srcId="{C86A3721-D087-4C46-BB1A-0C4B543B642B}" destId="{6CFACB00-178F-41DF-B9D6-0E88DD9DF4C2}" srcOrd="0" destOrd="0" presId="urn:microsoft.com/office/officeart/2018/2/layout/IconVerticalSolidList"/>
    <dgm:cxn modelId="{24F2D6A2-534D-4672-B000-7504139C66DE}" srcId="{136BCF92-22FA-4AF7-90B9-E8C08BACEB04}" destId="{C86A3721-D087-4C46-BB1A-0C4B543B642B}" srcOrd="1" destOrd="0" parTransId="{46613CE6-A26B-4F0B-A956-FC44433558E6}" sibTransId="{96D1865F-6EF6-4639-AFBE-52EF3EC695D3}"/>
    <dgm:cxn modelId="{69EE0AB7-9AB5-4B80-AA31-1EC9C839E944}" type="presOf" srcId="{57C6B28D-2814-45DC-BBE7-6C32FBC5856E}" destId="{1EB91E87-02A5-4952-AFCB-29FD1BD5792F}" srcOrd="0" destOrd="0" presId="urn:microsoft.com/office/officeart/2018/2/layout/IconVerticalSolidList"/>
    <dgm:cxn modelId="{EBDFBFCF-6BCC-408C-97CF-DEFF1D0CFBAA}" type="presOf" srcId="{E6101222-3B15-4A95-B090-D5BA87B768B5}" destId="{C7E81129-E6ED-456A-8E5F-3E28EF7529C2}" srcOrd="0" destOrd="0" presId="urn:microsoft.com/office/officeart/2018/2/layout/IconVerticalSolidList"/>
    <dgm:cxn modelId="{9D9A80B1-B23D-4072-B56F-C82280F276A8}" type="presParOf" srcId="{4F72E5D2-35C2-4343-BB3B-41A722AD09BB}" destId="{E9FBD32C-A19E-4F54-8027-193F40A03B92}" srcOrd="0" destOrd="0" presId="urn:microsoft.com/office/officeart/2018/2/layout/IconVerticalSolidList"/>
    <dgm:cxn modelId="{A79DD690-6836-439D-B418-B172D83B1C00}" type="presParOf" srcId="{E9FBD32C-A19E-4F54-8027-193F40A03B92}" destId="{538D77F9-8254-4DED-944A-7FBE88CFBC84}" srcOrd="0" destOrd="0" presId="urn:microsoft.com/office/officeart/2018/2/layout/IconVerticalSolidList"/>
    <dgm:cxn modelId="{C65B4C08-21BD-4796-9F02-7DBDC341DFDA}" type="presParOf" srcId="{E9FBD32C-A19E-4F54-8027-193F40A03B92}" destId="{8971A5B5-AE94-4A1E-A70C-C57F85C765B2}" srcOrd="1" destOrd="0" presId="urn:microsoft.com/office/officeart/2018/2/layout/IconVerticalSolidList"/>
    <dgm:cxn modelId="{0CA9F4A3-EB60-4FF5-B867-9CEDDD72DC64}" type="presParOf" srcId="{E9FBD32C-A19E-4F54-8027-193F40A03B92}" destId="{E83F6E69-F71C-4AFE-8432-0E2C086D37D9}" srcOrd="2" destOrd="0" presId="urn:microsoft.com/office/officeart/2018/2/layout/IconVerticalSolidList"/>
    <dgm:cxn modelId="{B5C43923-83E0-4DC7-93DE-ABAABD7EACA5}" type="presParOf" srcId="{E9FBD32C-A19E-4F54-8027-193F40A03B92}" destId="{C7E81129-E6ED-456A-8E5F-3E28EF7529C2}" srcOrd="3" destOrd="0" presId="urn:microsoft.com/office/officeart/2018/2/layout/IconVerticalSolidList"/>
    <dgm:cxn modelId="{771787B5-8CBD-456C-8C8A-40F0E75972F5}" type="presParOf" srcId="{4F72E5D2-35C2-4343-BB3B-41A722AD09BB}" destId="{CABA9AB0-E56F-43BE-B244-B35281E99E61}" srcOrd="1" destOrd="0" presId="urn:microsoft.com/office/officeart/2018/2/layout/IconVerticalSolidList"/>
    <dgm:cxn modelId="{0FD65D90-F67C-447C-A15A-058CB0B51469}" type="presParOf" srcId="{4F72E5D2-35C2-4343-BB3B-41A722AD09BB}" destId="{9AF9B4D8-152A-4065-AFBF-9A80465B3DC7}" srcOrd="2" destOrd="0" presId="urn:microsoft.com/office/officeart/2018/2/layout/IconVerticalSolidList"/>
    <dgm:cxn modelId="{B9300299-C05D-41FA-B326-15114C8426CF}" type="presParOf" srcId="{9AF9B4D8-152A-4065-AFBF-9A80465B3DC7}" destId="{F567FA58-F780-4446-A952-40DFAE4EA9B2}" srcOrd="0" destOrd="0" presId="urn:microsoft.com/office/officeart/2018/2/layout/IconVerticalSolidList"/>
    <dgm:cxn modelId="{C34D3672-D805-4568-8D8E-0ECAA577375C}" type="presParOf" srcId="{9AF9B4D8-152A-4065-AFBF-9A80465B3DC7}" destId="{8E77349E-0329-4F04-94EE-6F5ECC6B8D6F}" srcOrd="1" destOrd="0" presId="urn:microsoft.com/office/officeart/2018/2/layout/IconVerticalSolidList"/>
    <dgm:cxn modelId="{C0DAEBFC-CEEA-4CD2-91FC-AE5AD99A072C}" type="presParOf" srcId="{9AF9B4D8-152A-4065-AFBF-9A80465B3DC7}" destId="{BCE759D6-B0D2-45E4-B2A8-5BBBA64BF904}" srcOrd="2" destOrd="0" presId="urn:microsoft.com/office/officeart/2018/2/layout/IconVerticalSolidList"/>
    <dgm:cxn modelId="{7FA44B23-E978-4D54-BE18-50D16A063912}" type="presParOf" srcId="{9AF9B4D8-152A-4065-AFBF-9A80465B3DC7}" destId="{6CFACB00-178F-41DF-B9D6-0E88DD9DF4C2}" srcOrd="3" destOrd="0" presId="urn:microsoft.com/office/officeart/2018/2/layout/IconVerticalSolidList"/>
    <dgm:cxn modelId="{B3D34D4A-EF46-4291-8A13-3785613FDEF4}" type="presParOf" srcId="{4F72E5D2-35C2-4343-BB3B-41A722AD09BB}" destId="{B63C50F3-AA90-4ADA-818E-2D8F9ABDD6DA}" srcOrd="3" destOrd="0" presId="urn:microsoft.com/office/officeart/2018/2/layout/IconVerticalSolidList"/>
    <dgm:cxn modelId="{024A7378-3DCC-490E-BAFD-FDCBCEDD2B77}" type="presParOf" srcId="{4F72E5D2-35C2-4343-BB3B-41A722AD09BB}" destId="{16F03BC6-278E-4B40-9B87-C800D58F36B1}" srcOrd="4" destOrd="0" presId="urn:microsoft.com/office/officeart/2018/2/layout/IconVerticalSolidList"/>
    <dgm:cxn modelId="{FA9D897B-9BE9-4145-B9B0-770AE7C91202}" type="presParOf" srcId="{16F03BC6-278E-4B40-9B87-C800D58F36B1}" destId="{F2A74738-F5A1-47A0-B95D-3094F71BDD56}" srcOrd="0" destOrd="0" presId="urn:microsoft.com/office/officeart/2018/2/layout/IconVerticalSolidList"/>
    <dgm:cxn modelId="{C8DA59A2-D8B3-442C-97F6-1B46C85454B5}" type="presParOf" srcId="{16F03BC6-278E-4B40-9B87-C800D58F36B1}" destId="{C805E818-E929-4586-BB26-46C9CD5029EA}" srcOrd="1" destOrd="0" presId="urn:microsoft.com/office/officeart/2018/2/layout/IconVerticalSolidList"/>
    <dgm:cxn modelId="{5FE5D63C-3E33-4AA1-A104-7A5A0FD3C00E}" type="presParOf" srcId="{16F03BC6-278E-4B40-9B87-C800D58F36B1}" destId="{0AE34B3B-034B-46BA-8FC0-06C8ED9CBE0C}" srcOrd="2" destOrd="0" presId="urn:microsoft.com/office/officeart/2018/2/layout/IconVerticalSolidList"/>
    <dgm:cxn modelId="{57B6749A-FA01-426C-BD73-551CD2F0EB8D}" type="presParOf" srcId="{16F03BC6-278E-4B40-9B87-C800D58F36B1}" destId="{4C8D9594-C839-4E2D-B7FC-97F32D52AA92}" srcOrd="3" destOrd="0" presId="urn:microsoft.com/office/officeart/2018/2/layout/IconVerticalSolidList"/>
    <dgm:cxn modelId="{C5E4D943-28BE-48BA-BDF0-443DF7EBAD8F}" type="presParOf" srcId="{4F72E5D2-35C2-4343-BB3B-41A722AD09BB}" destId="{7595A0F6-B7E9-4A67-826D-0F7B4E9F42D5}" srcOrd="5" destOrd="0" presId="urn:microsoft.com/office/officeart/2018/2/layout/IconVerticalSolidList"/>
    <dgm:cxn modelId="{C6A627ED-DD5F-44A4-9438-72441D658787}" type="presParOf" srcId="{4F72E5D2-35C2-4343-BB3B-41A722AD09BB}" destId="{B3502E2D-9495-4B75-BDEE-A8CA7E187659}" srcOrd="6" destOrd="0" presId="urn:microsoft.com/office/officeart/2018/2/layout/IconVerticalSolidList"/>
    <dgm:cxn modelId="{43A2DD3A-F68B-4D57-898C-5BBC930B7C69}" type="presParOf" srcId="{B3502E2D-9495-4B75-BDEE-A8CA7E187659}" destId="{9EB637F4-57C3-4E47-82CE-DB52B7B506E1}" srcOrd="0" destOrd="0" presId="urn:microsoft.com/office/officeart/2018/2/layout/IconVerticalSolidList"/>
    <dgm:cxn modelId="{1ACB89FE-589E-475C-8EC5-43D696690ACB}" type="presParOf" srcId="{B3502E2D-9495-4B75-BDEE-A8CA7E187659}" destId="{FC9C76D2-03FE-497A-8CA7-1CD882048731}" srcOrd="1" destOrd="0" presId="urn:microsoft.com/office/officeart/2018/2/layout/IconVerticalSolidList"/>
    <dgm:cxn modelId="{6379D66A-6A75-4AC9-896C-F04F76026F02}" type="presParOf" srcId="{B3502E2D-9495-4B75-BDEE-A8CA7E187659}" destId="{6CB67F4E-9B6C-4162-8A67-D388578A7B6D}" srcOrd="2" destOrd="0" presId="urn:microsoft.com/office/officeart/2018/2/layout/IconVerticalSolidList"/>
    <dgm:cxn modelId="{CC2C3AF7-382B-4E6B-B0D9-0EB0A8C9B0F4}" type="presParOf" srcId="{B3502E2D-9495-4B75-BDEE-A8CA7E187659}" destId="{1EB91E87-02A5-4952-AFCB-29FD1BD5792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2E7ADA-C1A3-4AB9-94CE-22C3A71C8EE9}"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2F7B3901-35FC-43D9-854D-AD33108665BA}">
      <dgm:prSet custT="1"/>
      <dgm:spPr/>
      <dgm:t>
        <a:bodyPr/>
        <a:lstStyle/>
        <a:p>
          <a:r>
            <a:rPr lang="es-ES" sz="2400" b="0" dirty="0">
              <a:latin typeface="Calibri" panose="020F0502020204030204" pitchFamily="34" charset="0"/>
              <a:cs typeface="Calibri" panose="020F0502020204030204" pitchFamily="34" charset="0"/>
            </a:rPr>
            <a:t>El enfoque basado en las fortalezas indica que la administración y la planificación del tratamiento están orientadas hacia las fortalezas y preferencias del individuo en lugar de los déficits</a:t>
          </a:r>
          <a:r>
            <a:rPr lang="en-US" sz="2800" b="0" i="1" dirty="0">
              <a:latin typeface="Calibri" panose="020F0502020204030204" pitchFamily="34" charset="0"/>
              <a:cs typeface="Calibri" panose="020F0502020204030204" pitchFamily="34" charset="0"/>
            </a:rPr>
            <a:t>.</a:t>
          </a:r>
        </a:p>
      </dgm:t>
    </dgm:pt>
    <dgm:pt modelId="{53B6608D-9A04-4E49-AE88-9672E524DA60}" type="parTrans" cxnId="{9A1EED94-E95E-4B52-9DAB-B7DF3442B6D0}">
      <dgm:prSet/>
      <dgm:spPr/>
      <dgm:t>
        <a:bodyPr/>
        <a:lstStyle/>
        <a:p>
          <a:endParaRPr lang="en-US"/>
        </a:p>
      </dgm:t>
    </dgm:pt>
    <dgm:pt modelId="{1BB4B3C3-19E8-4302-8EAD-BF80A8056EE8}" type="sibTrans" cxnId="{9A1EED94-E95E-4B52-9DAB-B7DF3442B6D0}">
      <dgm:prSet/>
      <dgm:spPr/>
      <dgm:t>
        <a:bodyPr/>
        <a:lstStyle/>
        <a:p>
          <a:endParaRPr lang="en-US"/>
        </a:p>
      </dgm:t>
    </dgm:pt>
    <dgm:pt modelId="{9AF21BF7-D04C-40A9-A9FD-1BB56AE86065}">
      <dgm:prSet custT="1"/>
      <dgm:spPr/>
      <dgm:t>
        <a:bodyPr/>
        <a:lstStyle/>
        <a:p>
          <a:r>
            <a:rPr lang="es-ES" sz="2400" b="0" i="0" dirty="0">
              <a:latin typeface="Calibri" panose="020F0502020204030204" pitchFamily="34" charset="0"/>
              <a:cs typeface="Calibri" panose="020F0502020204030204" pitchFamily="34" charset="0"/>
            </a:rPr>
            <a:t>El enfoque basado en las fortalezas en el proceso de recuperación se aplica a la evaluación de las fortalezas y los planes de recuperación que se desarrollan en colaboración con la persona atendida.
</a:t>
          </a:r>
          <a:endParaRPr lang="en-US" sz="2800" b="0" i="1" dirty="0">
            <a:latin typeface="Calibri" panose="020F0502020204030204" pitchFamily="34" charset="0"/>
            <a:cs typeface="Calibri" panose="020F0502020204030204" pitchFamily="34" charset="0"/>
          </a:endParaRPr>
        </a:p>
        <a:p>
          <a:endParaRPr lang="en-US" sz="2800" b="0" i="1" dirty="0">
            <a:latin typeface="Calibri" panose="020F0502020204030204" pitchFamily="34" charset="0"/>
            <a:cs typeface="Calibri" panose="020F0502020204030204" pitchFamily="34" charset="0"/>
          </a:endParaRPr>
        </a:p>
      </dgm:t>
    </dgm:pt>
    <dgm:pt modelId="{AA3C446E-08D8-4796-A845-A5ECD22A9E05}" type="parTrans" cxnId="{002EBAA2-09FA-4EA7-8955-EB6944461831}">
      <dgm:prSet/>
      <dgm:spPr/>
      <dgm:t>
        <a:bodyPr/>
        <a:lstStyle/>
        <a:p>
          <a:endParaRPr lang="en-US"/>
        </a:p>
      </dgm:t>
    </dgm:pt>
    <dgm:pt modelId="{8F43BE0B-4927-48DD-A6E0-CEB28D8C4317}" type="sibTrans" cxnId="{002EBAA2-09FA-4EA7-8955-EB6944461831}">
      <dgm:prSet/>
      <dgm:spPr/>
      <dgm:t>
        <a:bodyPr/>
        <a:lstStyle/>
        <a:p>
          <a:endParaRPr lang="en-US"/>
        </a:p>
      </dgm:t>
    </dgm:pt>
    <dgm:pt modelId="{8FFA6337-3556-40B9-A239-C895B7F79904}" type="pres">
      <dgm:prSet presAssocID="{6B2E7ADA-C1A3-4AB9-94CE-22C3A71C8EE9}" presName="vert0" presStyleCnt="0">
        <dgm:presLayoutVars>
          <dgm:dir/>
          <dgm:animOne val="branch"/>
          <dgm:animLvl val="lvl"/>
        </dgm:presLayoutVars>
      </dgm:prSet>
      <dgm:spPr/>
    </dgm:pt>
    <dgm:pt modelId="{6FC942D4-ED18-4B3F-B70F-069750507EE9}" type="pres">
      <dgm:prSet presAssocID="{2F7B3901-35FC-43D9-854D-AD33108665BA}" presName="thickLine" presStyleLbl="alignNode1" presStyleIdx="0" presStyleCnt="2" custLinFactNeighborX="1239" custLinFactNeighborY="-7586"/>
      <dgm:spPr/>
    </dgm:pt>
    <dgm:pt modelId="{46DBEC10-FA57-42B3-BF11-F2D726ED6EDA}" type="pres">
      <dgm:prSet presAssocID="{2F7B3901-35FC-43D9-854D-AD33108665BA}" presName="horz1" presStyleCnt="0"/>
      <dgm:spPr/>
    </dgm:pt>
    <dgm:pt modelId="{7444C079-C5EB-4EE0-962F-6EC6A9ABD434}" type="pres">
      <dgm:prSet presAssocID="{2F7B3901-35FC-43D9-854D-AD33108665BA}" presName="tx1" presStyleLbl="revTx" presStyleIdx="0" presStyleCnt="2" custLinFactNeighborX="-438" custLinFactNeighborY="-6289"/>
      <dgm:spPr/>
    </dgm:pt>
    <dgm:pt modelId="{D768B06C-02C8-4830-B7AA-5AC04D0AE12A}" type="pres">
      <dgm:prSet presAssocID="{2F7B3901-35FC-43D9-854D-AD33108665BA}" presName="vert1" presStyleCnt="0"/>
      <dgm:spPr/>
    </dgm:pt>
    <dgm:pt modelId="{E7B4B564-61FB-42D9-B97C-975AFAEC4515}" type="pres">
      <dgm:prSet presAssocID="{9AF21BF7-D04C-40A9-A9FD-1BB56AE86065}" presName="thickLine" presStyleLbl="alignNode1" presStyleIdx="1" presStyleCnt="2" custLinFactNeighborX="292" custLinFactNeighborY="-17407"/>
      <dgm:spPr/>
    </dgm:pt>
    <dgm:pt modelId="{CEFE9C3D-3A4D-4E9C-856A-5962201ECE9A}" type="pres">
      <dgm:prSet presAssocID="{9AF21BF7-D04C-40A9-A9FD-1BB56AE86065}" presName="horz1" presStyleCnt="0"/>
      <dgm:spPr/>
    </dgm:pt>
    <dgm:pt modelId="{F1A41191-425E-4505-AE33-FF995AD450B8}" type="pres">
      <dgm:prSet presAssocID="{9AF21BF7-D04C-40A9-A9FD-1BB56AE86065}" presName="tx1" presStyleLbl="revTx" presStyleIdx="1" presStyleCnt="2" custLinFactNeighborX="-292" custLinFactNeighborY="-11724"/>
      <dgm:spPr/>
    </dgm:pt>
    <dgm:pt modelId="{EA867647-A243-4890-83CC-A1184D298519}" type="pres">
      <dgm:prSet presAssocID="{9AF21BF7-D04C-40A9-A9FD-1BB56AE86065}" presName="vert1" presStyleCnt="0"/>
      <dgm:spPr/>
    </dgm:pt>
  </dgm:ptLst>
  <dgm:cxnLst>
    <dgm:cxn modelId="{841A2F06-164C-4C85-89F5-04BFBDE0C751}" type="presOf" srcId="{9AF21BF7-D04C-40A9-A9FD-1BB56AE86065}" destId="{F1A41191-425E-4505-AE33-FF995AD450B8}" srcOrd="0" destOrd="0" presId="urn:microsoft.com/office/officeart/2008/layout/LinedList"/>
    <dgm:cxn modelId="{FF6A1B17-8B19-4DE2-834D-31F8105F98A8}" type="presOf" srcId="{2F7B3901-35FC-43D9-854D-AD33108665BA}" destId="{7444C079-C5EB-4EE0-962F-6EC6A9ABD434}" srcOrd="0" destOrd="0" presId="urn:microsoft.com/office/officeart/2008/layout/LinedList"/>
    <dgm:cxn modelId="{290B535A-7325-48BF-8409-323CD69C5496}" type="presOf" srcId="{6B2E7ADA-C1A3-4AB9-94CE-22C3A71C8EE9}" destId="{8FFA6337-3556-40B9-A239-C895B7F79904}" srcOrd="0" destOrd="0" presId="urn:microsoft.com/office/officeart/2008/layout/LinedList"/>
    <dgm:cxn modelId="{9A1EED94-E95E-4B52-9DAB-B7DF3442B6D0}" srcId="{6B2E7ADA-C1A3-4AB9-94CE-22C3A71C8EE9}" destId="{2F7B3901-35FC-43D9-854D-AD33108665BA}" srcOrd="0" destOrd="0" parTransId="{53B6608D-9A04-4E49-AE88-9672E524DA60}" sibTransId="{1BB4B3C3-19E8-4302-8EAD-BF80A8056EE8}"/>
    <dgm:cxn modelId="{002EBAA2-09FA-4EA7-8955-EB6944461831}" srcId="{6B2E7ADA-C1A3-4AB9-94CE-22C3A71C8EE9}" destId="{9AF21BF7-D04C-40A9-A9FD-1BB56AE86065}" srcOrd="1" destOrd="0" parTransId="{AA3C446E-08D8-4796-A845-A5ECD22A9E05}" sibTransId="{8F43BE0B-4927-48DD-A6E0-CEB28D8C4317}"/>
    <dgm:cxn modelId="{741951C4-830E-4F00-B154-270476D0C280}" type="presParOf" srcId="{8FFA6337-3556-40B9-A239-C895B7F79904}" destId="{6FC942D4-ED18-4B3F-B70F-069750507EE9}" srcOrd="0" destOrd="0" presId="urn:microsoft.com/office/officeart/2008/layout/LinedList"/>
    <dgm:cxn modelId="{6C835A40-FCAA-4CCB-9869-DD0ECCEF0651}" type="presParOf" srcId="{8FFA6337-3556-40B9-A239-C895B7F79904}" destId="{46DBEC10-FA57-42B3-BF11-F2D726ED6EDA}" srcOrd="1" destOrd="0" presId="urn:microsoft.com/office/officeart/2008/layout/LinedList"/>
    <dgm:cxn modelId="{6E4F52FC-1337-4753-8C87-D8B65C81D653}" type="presParOf" srcId="{46DBEC10-FA57-42B3-BF11-F2D726ED6EDA}" destId="{7444C079-C5EB-4EE0-962F-6EC6A9ABD434}" srcOrd="0" destOrd="0" presId="urn:microsoft.com/office/officeart/2008/layout/LinedList"/>
    <dgm:cxn modelId="{06C950C2-C27F-4664-8572-E0F464DAECA5}" type="presParOf" srcId="{46DBEC10-FA57-42B3-BF11-F2D726ED6EDA}" destId="{D768B06C-02C8-4830-B7AA-5AC04D0AE12A}" srcOrd="1" destOrd="0" presId="urn:microsoft.com/office/officeart/2008/layout/LinedList"/>
    <dgm:cxn modelId="{26109948-95F5-4AC3-8324-82E95A7E8CDC}" type="presParOf" srcId="{8FFA6337-3556-40B9-A239-C895B7F79904}" destId="{E7B4B564-61FB-42D9-B97C-975AFAEC4515}" srcOrd="2" destOrd="0" presId="urn:microsoft.com/office/officeart/2008/layout/LinedList"/>
    <dgm:cxn modelId="{5145318D-5F13-4561-AFB7-C8760B2953A6}" type="presParOf" srcId="{8FFA6337-3556-40B9-A239-C895B7F79904}" destId="{CEFE9C3D-3A4D-4E9C-856A-5962201ECE9A}" srcOrd="3" destOrd="0" presId="urn:microsoft.com/office/officeart/2008/layout/LinedList"/>
    <dgm:cxn modelId="{3321075C-C220-42EA-BC97-B24E6ABF0A38}" type="presParOf" srcId="{CEFE9C3D-3A4D-4E9C-856A-5962201ECE9A}" destId="{F1A41191-425E-4505-AE33-FF995AD450B8}" srcOrd="0" destOrd="0" presId="urn:microsoft.com/office/officeart/2008/layout/LinedList"/>
    <dgm:cxn modelId="{A6682146-7FDB-4F25-8FBF-2854A0EA6E6A}" type="presParOf" srcId="{CEFE9C3D-3A4D-4E9C-856A-5962201ECE9A}" destId="{EA867647-A243-4890-83CC-A1184D29851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243BBC-A88D-44F8-9633-1DAA471AC908}"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1B54118C-194D-4D23-88C9-B3B014192EAE}">
      <dgm:prSet custT="1"/>
      <dgm:spPr/>
      <dgm:t>
        <a:bodyPr/>
        <a:lstStyle/>
        <a:p>
          <a:endParaRPr lang="en-US" sz="2400" b="1" i="0" dirty="0">
            <a:latin typeface="Calibri" panose="020F0502020204030204" pitchFamily="34" charset="0"/>
            <a:cs typeface="Calibri" panose="020F0502020204030204" pitchFamily="34" charset="0"/>
          </a:endParaRPr>
        </a:p>
      </dgm:t>
    </dgm:pt>
    <dgm:pt modelId="{DD01739A-18A2-4996-AADC-583B2803C71A}" type="parTrans" cxnId="{069BF1CB-EA60-416F-998A-0DF2DCD63C03}">
      <dgm:prSet/>
      <dgm:spPr/>
      <dgm:t>
        <a:bodyPr/>
        <a:lstStyle/>
        <a:p>
          <a:endParaRPr lang="en-US"/>
        </a:p>
      </dgm:t>
    </dgm:pt>
    <dgm:pt modelId="{CFAB799B-3672-4453-9FA7-1CD4B753C915}" type="sibTrans" cxnId="{069BF1CB-EA60-416F-998A-0DF2DCD63C03}">
      <dgm:prSet/>
      <dgm:spPr/>
      <dgm:t>
        <a:bodyPr/>
        <a:lstStyle/>
        <a:p>
          <a:endParaRPr lang="en-US"/>
        </a:p>
      </dgm:t>
    </dgm:pt>
    <dgm:pt modelId="{A2F6865C-ECDA-4263-969D-E4E78FAF95B2}">
      <dgm:prSet custT="1"/>
      <dgm:spPr/>
      <dgm:t>
        <a:bodyPr/>
        <a:lstStyle/>
        <a:p>
          <a:r>
            <a:rPr lang="en-US" sz="2400" b="1" i="0" dirty="0">
              <a:latin typeface="Calibri" panose="020F0502020204030204" pitchFamily="34" charset="0"/>
              <a:cs typeface="Calibri" panose="020F0502020204030204" pitchFamily="34" charset="0"/>
            </a:rPr>
            <a:t>Valor
</a:t>
          </a:r>
        </a:p>
      </dgm:t>
    </dgm:pt>
    <dgm:pt modelId="{4D0523E1-8484-4707-BF15-3221A1F8F352}" type="parTrans" cxnId="{402643C5-5EA2-4661-B06C-50FE7F3EC189}">
      <dgm:prSet/>
      <dgm:spPr/>
      <dgm:t>
        <a:bodyPr/>
        <a:lstStyle/>
        <a:p>
          <a:endParaRPr lang="en-US"/>
        </a:p>
      </dgm:t>
    </dgm:pt>
    <dgm:pt modelId="{0BEC7466-953D-42F3-BA8D-30EEFB231B46}" type="sibTrans" cxnId="{402643C5-5EA2-4661-B06C-50FE7F3EC189}">
      <dgm:prSet/>
      <dgm:spPr/>
      <dgm:t>
        <a:bodyPr/>
        <a:lstStyle/>
        <a:p>
          <a:endParaRPr lang="en-US"/>
        </a:p>
      </dgm:t>
    </dgm:pt>
    <dgm:pt modelId="{81316E9A-9C29-452A-AE4F-29ECFFF705A0}">
      <dgm:prSet custT="1"/>
      <dgm:spPr/>
      <dgm:t>
        <a:bodyPr/>
        <a:lstStyle/>
        <a:p>
          <a:r>
            <a:rPr lang="en-US" sz="2400" b="1" i="0" dirty="0" err="1">
              <a:latin typeface="Calibri" panose="020F0502020204030204" pitchFamily="34" charset="0"/>
              <a:cs typeface="Calibri" panose="020F0502020204030204" pitchFamily="34" charset="0"/>
            </a:rPr>
            <a:t>Resiliencia</a:t>
          </a:r>
          <a:r>
            <a:rPr lang="en-US" sz="2400" b="1" i="0" dirty="0">
              <a:latin typeface="Calibri" panose="020F0502020204030204" pitchFamily="34" charset="0"/>
              <a:cs typeface="Calibri" panose="020F0502020204030204" pitchFamily="34" charset="0"/>
            </a:rPr>
            <a:t>
</a:t>
          </a:r>
        </a:p>
      </dgm:t>
    </dgm:pt>
    <dgm:pt modelId="{8599916C-A740-4E3F-A8FA-2859804892F5}" type="parTrans" cxnId="{FCD158F4-E8F2-4FA3-BE46-0B0866AB46FA}">
      <dgm:prSet/>
      <dgm:spPr/>
      <dgm:t>
        <a:bodyPr/>
        <a:lstStyle/>
        <a:p>
          <a:endParaRPr lang="en-US"/>
        </a:p>
      </dgm:t>
    </dgm:pt>
    <dgm:pt modelId="{A17CD3FA-4055-4503-AD6A-2A213855F8F9}" type="sibTrans" cxnId="{FCD158F4-E8F2-4FA3-BE46-0B0866AB46FA}">
      <dgm:prSet/>
      <dgm:spPr/>
      <dgm:t>
        <a:bodyPr/>
        <a:lstStyle/>
        <a:p>
          <a:endParaRPr lang="en-US"/>
        </a:p>
      </dgm:t>
    </dgm:pt>
    <dgm:pt modelId="{A6A2A3D4-2655-4217-9BEC-1DDCF94D1376}">
      <dgm:prSet custT="1"/>
      <dgm:spPr/>
      <dgm:t>
        <a:bodyPr/>
        <a:lstStyle/>
        <a:p>
          <a:r>
            <a:rPr lang="en-US" sz="2400" b="1" i="0" dirty="0" err="1">
              <a:latin typeface="Calibri" panose="020F0502020204030204" pitchFamily="34" charset="0"/>
              <a:cs typeface="Calibri" panose="020F0502020204030204" pitchFamily="34" charset="0"/>
            </a:rPr>
            <a:t>Liderazgo</a:t>
          </a:r>
          <a:r>
            <a:rPr lang="en-US" sz="2400" b="1" i="0" dirty="0">
              <a:latin typeface="Calibri" panose="020F0502020204030204" pitchFamily="34" charset="0"/>
              <a:cs typeface="Calibri" panose="020F0502020204030204" pitchFamily="34" charset="0"/>
            </a:rPr>
            <a:t>
</a:t>
          </a:r>
        </a:p>
      </dgm:t>
    </dgm:pt>
    <dgm:pt modelId="{E4A894B8-3425-4D25-908F-B28A39EFCF6E}" type="parTrans" cxnId="{2CF40121-06BF-49D1-9EB3-6C6789E06DD9}">
      <dgm:prSet/>
      <dgm:spPr/>
      <dgm:t>
        <a:bodyPr/>
        <a:lstStyle/>
        <a:p>
          <a:endParaRPr lang="en-US"/>
        </a:p>
      </dgm:t>
    </dgm:pt>
    <dgm:pt modelId="{69F9DC49-B20C-48FC-A39A-679842BA5928}" type="sibTrans" cxnId="{2CF40121-06BF-49D1-9EB3-6C6789E06DD9}">
      <dgm:prSet/>
      <dgm:spPr/>
      <dgm:t>
        <a:bodyPr/>
        <a:lstStyle/>
        <a:p>
          <a:endParaRPr lang="en-US"/>
        </a:p>
      </dgm:t>
    </dgm:pt>
    <dgm:pt modelId="{98DB4029-257A-44FD-9085-83E81FA72C23}">
      <dgm:prSet custT="1"/>
      <dgm:spPr/>
      <dgm:t>
        <a:bodyPr/>
        <a:lstStyle/>
        <a:p>
          <a:r>
            <a:rPr lang="en-US" sz="2400" b="1" i="0" dirty="0" err="1">
              <a:latin typeface="Calibri" panose="020F0502020204030204" pitchFamily="34" charset="0"/>
              <a:cs typeface="Calibri" panose="020F0502020204030204" pitchFamily="34" charset="0"/>
            </a:rPr>
            <a:t>Trabajo</a:t>
          </a:r>
          <a:r>
            <a:rPr lang="en-US" sz="2400" b="1" i="0" dirty="0">
              <a:latin typeface="Calibri" panose="020F0502020204030204" pitchFamily="34" charset="0"/>
              <a:cs typeface="Calibri" panose="020F0502020204030204" pitchFamily="34" charset="0"/>
            </a:rPr>
            <a:t> en </a:t>
          </a:r>
          <a:r>
            <a:rPr lang="en-US" sz="2400" b="1" i="0" dirty="0" err="1">
              <a:latin typeface="Calibri" panose="020F0502020204030204" pitchFamily="34" charset="0"/>
              <a:cs typeface="Calibri" panose="020F0502020204030204" pitchFamily="34" charset="0"/>
            </a:rPr>
            <a:t>Equipo</a:t>
          </a:r>
          <a:r>
            <a:rPr lang="en-US" sz="2400" b="1" i="0" dirty="0">
              <a:latin typeface="Calibri" panose="020F0502020204030204" pitchFamily="34" charset="0"/>
              <a:cs typeface="Calibri" panose="020F0502020204030204" pitchFamily="34" charset="0"/>
            </a:rPr>
            <a:t>
</a:t>
          </a:r>
        </a:p>
      </dgm:t>
    </dgm:pt>
    <dgm:pt modelId="{A34F0E70-5E0D-407C-886A-D5ADF96DC77F}" type="parTrans" cxnId="{0F4C7CFC-7E38-4151-8D8D-27A496D8487F}">
      <dgm:prSet/>
      <dgm:spPr/>
      <dgm:t>
        <a:bodyPr/>
        <a:lstStyle/>
        <a:p>
          <a:endParaRPr lang="en-US"/>
        </a:p>
      </dgm:t>
    </dgm:pt>
    <dgm:pt modelId="{AC07AB97-E322-4F94-809A-77756E1CC10B}" type="sibTrans" cxnId="{0F4C7CFC-7E38-4151-8D8D-27A496D8487F}">
      <dgm:prSet/>
      <dgm:spPr/>
      <dgm:t>
        <a:bodyPr/>
        <a:lstStyle/>
        <a:p>
          <a:endParaRPr lang="en-US"/>
        </a:p>
      </dgm:t>
    </dgm:pt>
    <dgm:pt modelId="{E17C949F-5E10-4C83-A542-D6A2D1E0C87A}">
      <dgm:prSet custT="1"/>
      <dgm:spPr/>
      <dgm:t>
        <a:bodyPr/>
        <a:lstStyle/>
        <a:p>
          <a:r>
            <a:rPr lang="en-US" sz="2400" b="1" i="0" dirty="0" err="1">
              <a:latin typeface="Calibri" panose="020F0502020204030204" pitchFamily="34" charset="0"/>
              <a:cs typeface="Calibri" panose="020F0502020204030204" pitchFamily="34" charset="0"/>
            </a:rPr>
            <a:t>Comunicación</a:t>
          </a:r>
          <a:r>
            <a:rPr lang="en-US" sz="2400" b="1" i="0" dirty="0">
              <a:latin typeface="Calibri" panose="020F0502020204030204" pitchFamily="34" charset="0"/>
              <a:cs typeface="Calibri" panose="020F0502020204030204" pitchFamily="34" charset="0"/>
            </a:rPr>
            <a:t> </a:t>
          </a:r>
          <a:r>
            <a:rPr lang="en-US" sz="2400" b="1" i="0" dirty="0" err="1">
              <a:latin typeface="Calibri" panose="020F0502020204030204" pitchFamily="34" charset="0"/>
              <a:cs typeface="Calibri" panose="020F0502020204030204" pitchFamily="34" charset="0"/>
            </a:rPr>
            <a:t>clara</a:t>
          </a:r>
          <a:r>
            <a:rPr lang="en-US" sz="2400" b="1" i="0" dirty="0">
              <a:latin typeface="Calibri" panose="020F0502020204030204" pitchFamily="34" charset="0"/>
              <a:cs typeface="Calibri" panose="020F0502020204030204" pitchFamily="34" charset="0"/>
            </a:rPr>
            <a:t>
</a:t>
          </a:r>
        </a:p>
      </dgm:t>
    </dgm:pt>
    <dgm:pt modelId="{F25937F1-1738-4A78-B373-EE71413D1169}" type="parTrans" cxnId="{1D692440-F844-41BC-AD7F-96A759E33A6E}">
      <dgm:prSet/>
      <dgm:spPr/>
      <dgm:t>
        <a:bodyPr/>
        <a:lstStyle/>
        <a:p>
          <a:endParaRPr lang="en-US"/>
        </a:p>
      </dgm:t>
    </dgm:pt>
    <dgm:pt modelId="{5B7CD5F8-ABD9-4CFF-858C-52AF3C4051A9}" type="sibTrans" cxnId="{1D692440-F844-41BC-AD7F-96A759E33A6E}">
      <dgm:prSet/>
      <dgm:spPr/>
      <dgm:t>
        <a:bodyPr/>
        <a:lstStyle/>
        <a:p>
          <a:endParaRPr lang="en-US"/>
        </a:p>
      </dgm:t>
    </dgm:pt>
    <dgm:pt modelId="{9748CB2F-0282-453B-AF5D-496CABA2947D}">
      <dgm:prSet custT="1"/>
      <dgm:spPr/>
      <dgm:t>
        <a:bodyPr/>
        <a:lstStyle/>
        <a:p>
          <a:r>
            <a:rPr lang="en-US" sz="2400" b="1" i="0" dirty="0" err="1">
              <a:latin typeface="Calibri" panose="020F0502020204030204" pitchFamily="34" charset="0"/>
              <a:cs typeface="Calibri" panose="020F0502020204030204" pitchFamily="34" charset="0"/>
            </a:rPr>
            <a:t>Fuerte</a:t>
          </a:r>
          <a:r>
            <a:rPr lang="en-US" sz="2400" b="1" i="0" dirty="0">
              <a:latin typeface="Calibri" panose="020F0502020204030204" pitchFamily="34" charset="0"/>
              <a:cs typeface="Calibri" panose="020F0502020204030204" pitchFamily="34" charset="0"/>
            </a:rPr>
            <a:t> </a:t>
          </a:r>
          <a:r>
            <a:rPr lang="en-US" sz="2400" b="1" i="0" dirty="0" err="1">
              <a:latin typeface="Calibri" panose="020F0502020204030204" pitchFamily="34" charset="0"/>
              <a:cs typeface="Calibri" panose="020F0502020204030204" pitchFamily="34" charset="0"/>
            </a:rPr>
            <a:t>ética</a:t>
          </a:r>
          <a:r>
            <a:rPr lang="en-US" sz="2400" b="1" i="0" dirty="0">
              <a:latin typeface="Calibri" panose="020F0502020204030204" pitchFamily="34" charset="0"/>
              <a:cs typeface="Calibri" panose="020F0502020204030204" pitchFamily="34" charset="0"/>
            </a:rPr>
            <a:t> de </a:t>
          </a:r>
          <a:r>
            <a:rPr lang="en-US" sz="2400" b="1" i="0" dirty="0" err="1">
              <a:latin typeface="Calibri" panose="020F0502020204030204" pitchFamily="34" charset="0"/>
              <a:cs typeface="Calibri" panose="020F0502020204030204" pitchFamily="34" charset="0"/>
            </a:rPr>
            <a:t>trabajo</a:t>
          </a:r>
          <a:r>
            <a:rPr lang="en-US" sz="2400" b="1" i="0" dirty="0">
              <a:latin typeface="Calibri" panose="020F0502020204030204" pitchFamily="34" charset="0"/>
              <a:cs typeface="Calibri" panose="020F0502020204030204" pitchFamily="34" charset="0"/>
            </a:rPr>
            <a:t>
</a:t>
          </a:r>
        </a:p>
      </dgm:t>
    </dgm:pt>
    <dgm:pt modelId="{15D10BA5-E567-4EDE-838D-362B8B26B3B4}" type="parTrans" cxnId="{96369B58-1C05-44C3-A606-0FE030F7B9C6}">
      <dgm:prSet/>
      <dgm:spPr/>
      <dgm:t>
        <a:bodyPr/>
        <a:lstStyle/>
        <a:p>
          <a:endParaRPr lang="en-US"/>
        </a:p>
      </dgm:t>
    </dgm:pt>
    <dgm:pt modelId="{36E39DAC-A20B-492B-9B1F-3AE85BC9AB23}" type="sibTrans" cxnId="{96369B58-1C05-44C3-A606-0FE030F7B9C6}">
      <dgm:prSet/>
      <dgm:spPr/>
      <dgm:t>
        <a:bodyPr/>
        <a:lstStyle/>
        <a:p>
          <a:endParaRPr lang="en-US"/>
        </a:p>
      </dgm:t>
    </dgm:pt>
    <dgm:pt modelId="{2135E484-07EE-4F50-A719-456CCC9CEB01}">
      <dgm:prSet custT="1"/>
      <dgm:spPr/>
      <dgm:t>
        <a:bodyPr/>
        <a:lstStyle/>
        <a:p>
          <a:r>
            <a:rPr lang="en-US" sz="2400" b="1" i="0" dirty="0" err="1">
              <a:latin typeface="Calibri" panose="020F0502020204030204" pitchFamily="34" charset="0"/>
              <a:cs typeface="Calibri" panose="020F0502020204030204" pitchFamily="34" charset="0"/>
            </a:rPr>
            <a:t>Humildad</a:t>
          </a:r>
          <a:r>
            <a:rPr lang="en-US" sz="2400" b="1" i="0" dirty="0">
              <a:latin typeface="Calibri" panose="020F0502020204030204" pitchFamily="34" charset="0"/>
              <a:cs typeface="Calibri" panose="020F0502020204030204" pitchFamily="34" charset="0"/>
            </a:rPr>
            <a:t>
</a:t>
          </a:r>
        </a:p>
      </dgm:t>
    </dgm:pt>
    <dgm:pt modelId="{E29889C7-96AD-407B-8A83-8CA088A2046F}" type="parTrans" cxnId="{5360301F-99CE-443A-BC91-FD7306EACC72}">
      <dgm:prSet/>
      <dgm:spPr/>
      <dgm:t>
        <a:bodyPr/>
        <a:lstStyle/>
        <a:p>
          <a:endParaRPr lang="en-US"/>
        </a:p>
      </dgm:t>
    </dgm:pt>
    <dgm:pt modelId="{354CEB4A-62BE-4604-B4A0-20FA46D30838}" type="sibTrans" cxnId="{5360301F-99CE-443A-BC91-FD7306EACC72}">
      <dgm:prSet/>
      <dgm:spPr/>
      <dgm:t>
        <a:bodyPr/>
        <a:lstStyle/>
        <a:p>
          <a:endParaRPr lang="en-US"/>
        </a:p>
      </dgm:t>
    </dgm:pt>
    <dgm:pt modelId="{38995F86-DCA0-4B7F-AF8B-0088708F512A}">
      <dgm:prSet custT="1"/>
      <dgm:spPr/>
      <dgm:t>
        <a:bodyPr/>
        <a:lstStyle/>
        <a:p>
          <a:r>
            <a:rPr lang="en-US" sz="2400" b="1" i="0" dirty="0">
              <a:latin typeface="Calibri" panose="020F0502020204030204" pitchFamily="34" charset="0"/>
              <a:cs typeface="Calibri" panose="020F0502020204030204" pitchFamily="34" charset="0"/>
            </a:rPr>
            <a:t> </a:t>
          </a:r>
        </a:p>
      </dgm:t>
    </dgm:pt>
    <dgm:pt modelId="{F62738DE-E738-4AA2-9E78-14652D66F390}" type="parTrans" cxnId="{6127EA19-14D8-4C89-B04A-149381B2C04B}">
      <dgm:prSet/>
      <dgm:spPr/>
      <dgm:t>
        <a:bodyPr/>
        <a:lstStyle/>
        <a:p>
          <a:endParaRPr lang="en-US"/>
        </a:p>
      </dgm:t>
    </dgm:pt>
    <dgm:pt modelId="{9137E5D4-55A5-4B0B-A142-B264F991F084}" type="sibTrans" cxnId="{6127EA19-14D8-4C89-B04A-149381B2C04B}">
      <dgm:prSet/>
      <dgm:spPr/>
      <dgm:t>
        <a:bodyPr/>
        <a:lstStyle/>
        <a:p>
          <a:endParaRPr lang="en-US"/>
        </a:p>
      </dgm:t>
    </dgm:pt>
    <dgm:pt modelId="{2D99CB89-0242-40B0-9CCF-EC6469CB1C24}">
      <dgm:prSet custT="1"/>
      <dgm:spPr/>
      <dgm:t>
        <a:bodyPr/>
        <a:lstStyle/>
        <a:p>
          <a:r>
            <a:rPr lang="en-US" sz="2400" b="1" i="0" dirty="0" err="1">
              <a:latin typeface="Calibri" panose="020F0502020204030204" pitchFamily="34" charset="0"/>
              <a:cs typeface="Calibri" panose="020F0502020204030204" pitchFamily="34" charset="0"/>
            </a:rPr>
            <a:t>Empatía</a:t>
          </a:r>
          <a:r>
            <a:rPr lang="en-US" sz="2400" b="1" i="0" dirty="0">
              <a:latin typeface="Calibri" panose="020F0502020204030204" pitchFamily="34" charset="0"/>
              <a:cs typeface="Calibri" panose="020F0502020204030204" pitchFamily="34" charset="0"/>
            </a:rPr>
            <a:t>
</a:t>
          </a:r>
        </a:p>
      </dgm:t>
    </dgm:pt>
    <dgm:pt modelId="{DF466CF3-85D9-49E4-AE82-1FD90991ACDD}" type="parTrans" cxnId="{8B293A33-FB61-48FB-893D-90FB392A5B8A}">
      <dgm:prSet/>
      <dgm:spPr/>
      <dgm:t>
        <a:bodyPr/>
        <a:lstStyle/>
        <a:p>
          <a:endParaRPr lang="en-US"/>
        </a:p>
      </dgm:t>
    </dgm:pt>
    <dgm:pt modelId="{A2852EE3-A739-43C6-B6A1-D752F43A0C67}" type="sibTrans" cxnId="{8B293A33-FB61-48FB-893D-90FB392A5B8A}">
      <dgm:prSet/>
      <dgm:spPr/>
      <dgm:t>
        <a:bodyPr/>
        <a:lstStyle/>
        <a:p>
          <a:endParaRPr lang="en-US"/>
        </a:p>
      </dgm:t>
    </dgm:pt>
    <dgm:pt modelId="{F199513F-3870-4135-B1FC-DD4AA4252FC1}">
      <dgm:prSet custT="1"/>
      <dgm:spPr/>
      <dgm:t>
        <a:bodyPr/>
        <a:lstStyle/>
        <a:p>
          <a:r>
            <a:rPr lang="en-US" sz="2400" b="1" i="0" dirty="0" err="1">
              <a:latin typeface="Calibri" panose="020F0502020204030204" pitchFamily="34" charset="0"/>
              <a:cs typeface="Calibri" panose="020F0502020204030204" pitchFamily="34" charset="0"/>
            </a:rPr>
            <a:t>Pide</a:t>
          </a:r>
          <a:r>
            <a:rPr lang="en-US" sz="2400" b="1" i="0" dirty="0">
              <a:latin typeface="Calibri" panose="020F0502020204030204" pitchFamily="34" charset="0"/>
              <a:cs typeface="Calibri" panose="020F0502020204030204" pitchFamily="34" charset="0"/>
            </a:rPr>
            <a:t> </a:t>
          </a:r>
          <a:r>
            <a:rPr lang="en-US" sz="2400" b="1" i="0" dirty="0" err="1">
              <a:latin typeface="Calibri" panose="020F0502020204030204" pitchFamily="34" charset="0"/>
              <a:cs typeface="Calibri" panose="020F0502020204030204" pitchFamily="34" charset="0"/>
            </a:rPr>
            <a:t>ayuda</a:t>
          </a:r>
          <a:r>
            <a:rPr lang="en-US" sz="2400" b="1" i="0" dirty="0">
              <a:latin typeface="Calibri" panose="020F0502020204030204" pitchFamily="34" charset="0"/>
              <a:cs typeface="Calibri" panose="020F0502020204030204" pitchFamily="34" charset="0"/>
            </a:rPr>
            <a:t>
</a:t>
          </a:r>
        </a:p>
      </dgm:t>
    </dgm:pt>
    <dgm:pt modelId="{6F6833A3-4A2F-4541-BE2F-5B9374546E6F}" type="parTrans" cxnId="{AEB0D7AB-BF9E-4EFF-8502-642EDFD43AC7}">
      <dgm:prSet/>
      <dgm:spPr/>
      <dgm:t>
        <a:bodyPr/>
        <a:lstStyle/>
        <a:p>
          <a:endParaRPr lang="en-US"/>
        </a:p>
      </dgm:t>
    </dgm:pt>
    <dgm:pt modelId="{D3C1EF97-D449-4E4F-BBE8-E0F51448BBC7}" type="sibTrans" cxnId="{AEB0D7AB-BF9E-4EFF-8502-642EDFD43AC7}">
      <dgm:prSet/>
      <dgm:spPr/>
      <dgm:t>
        <a:bodyPr/>
        <a:lstStyle/>
        <a:p>
          <a:endParaRPr lang="en-US"/>
        </a:p>
      </dgm:t>
    </dgm:pt>
    <dgm:pt modelId="{B2DB6950-918C-4BB8-B1AD-418444CF9E47}" type="pres">
      <dgm:prSet presAssocID="{33243BBC-A88D-44F8-9633-1DAA471AC908}" presName="vert0" presStyleCnt="0">
        <dgm:presLayoutVars>
          <dgm:dir/>
          <dgm:animOne val="branch"/>
          <dgm:animLvl val="lvl"/>
        </dgm:presLayoutVars>
      </dgm:prSet>
      <dgm:spPr/>
    </dgm:pt>
    <dgm:pt modelId="{323A7B32-6DE8-4F7C-BEF2-C60A8C4167D9}" type="pres">
      <dgm:prSet presAssocID="{1B54118C-194D-4D23-88C9-B3B014192EAE}" presName="thickLine" presStyleLbl="alignNode1" presStyleIdx="0" presStyleCnt="11" custLinFactY="900000" custLinFactNeighborY="923822"/>
      <dgm:spPr/>
    </dgm:pt>
    <dgm:pt modelId="{9CF0A34F-51A4-4B04-AFCB-7CA5E9717CCE}" type="pres">
      <dgm:prSet presAssocID="{1B54118C-194D-4D23-88C9-B3B014192EAE}" presName="horz1" presStyleCnt="0"/>
      <dgm:spPr/>
    </dgm:pt>
    <dgm:pt modelId="{13FB9919-E26A-4EC1-9635-DF7D1E61B9DB}" type="pres">
      <dgm:prSet presAssocID="{1B54118C-194D-4D23-88C9-B3B014192EAE}" presName="tx1" presStyleLbl="revTx" presStyleIdx="0" presStyleCnt="11"/>
      <dgm:spPr/>
    </dgm:pt>
    <dgm:pt modelId="{812DEB4E-678B-495C-90FA-9E162D28ED82}" type="pres">
      <dgm:prSet presAssocID="{1B54118C-194D-4D23-88C9-B3B014192EAE}" presName="vert1" presStyleCnt="0"/>
      <dgm:spPr/>
    </dgm:pt>
    <dgm:pt modelId="{9B045BDC-563D-447C-84A2-191FC36FD81E}" type="pres">
      <dgm:prSet presAssocID="{A2F6865C-ECDA-4263-969D-E4E78FAF95B2}" presName="thickLine" presStyleLbl="alignNode1" presStyleIdx="1" presStyleCnt="11" custLinFactNeighborY="10997"/>
      <dgm:spPr/>
    </dgm:pt>
    <dgm:pt modelId="{4B02273E-081A-4105-9DEB-978228495A7F}" type="pres">
      <dgm:prSet presAssocID="{A2F6865C-ECDA-4263-969D-E4E78FAF95B2}" presName="horz1" presStyleCnt="0"/>
      <dgm:spPr/>
    </dgm:pt>
    <dgm:pt modelId="{3C1D561D-E430-4B8B-8074-F7D7F3EAC466}" type="pres">
      <dgm:prSet presAssocID="{A2F6865C-ECDA-4263-969D-E4E78FAF95B2}" presName="tx1" presStyleLbl="revTx" presStyleIdx="1" presStyleCnt="11"/>
      <dgm:spPr/>
    </dgm:pt>
    <dgm:pt modelId="{0A224F84-F189-4437-86AB-1FA30F27FAC9}" type="pres">
      <dgm:prSet presAssocID="{A2F6865C-ECDA-4263-969D-E4E78FAF95B2}" presName="vert1" presStyleCnt="0"/>
      <dgm:spPr/>
    </dgm:pt>
    <dgm:pt modelId="{DB47CCE5-B70A-4C15-B8BA-944EDE366C8E}" type="pres">
      <dgm:prSet presAssocID="{81316E9A-9C29-452A-AE4F-29ECFFF705A0}" presName="thickLine" presStyleLbl="alignNode1" presStyleIdx="2" presStyleCnt="11"/>
      <dgm:spPr/>
    </dgm:pt>
    <dgm:pt modelId="{D04D2A7E-597F-488E-BBFD-CFAC8E6143B8}" type="pres">
      <dgm:prSet presAssocID="{81316E9A-9C29-452A-AE4F-29ECFFF705A0}" presName="horz1" presStyleCnt="0"/>
      <dgm:spPr/>
    </dgm:pt>
    <dgm:pt modelId="{2AA9907D-5215-4986-AA75-2241815C9B29}" type="pres">
      <dgm:prSet presAssocID="{81316E9A-9C29-452A-AE4F-29ECFFF705A0}" presName="tx1" presStyleLbl="revTx" presStyleIdx="2" presStyleCnt="11"/>
      <dgm:spPr/>
    </dgm:pt>
    <dgm:pt modelId="{4D98517B-9A0E-43FA-8C11-44984F0D39AA}" type="pres">
      <dgm:prSet presAssocID="{81316E9A-9C29-452A-AE4F-29ECFFF705A0}" presName="vert1" presStyleCnt="0"/>
      <dgm:spPr/>
    </dgm:pt>
    <dgm:pt modelId="{3A397CF0-77E3-45E9-A985-000F105AA6FC}" type="pres">
      <dgm:prSet presAssocID="{A6A2A3D4-2655-4217-9BEC-1DDCF94D1376}" presName="thickLine" presStyleLbl="alignNode1" presStyleIdx="3" presStyleCnt="11"/>
      <dgm:spPr/>
    </dgm:pt>
    <dgm:pt modelId="{EFBC9F97-40CE-4B71-87FD-1E3AB1379621}" type="pres">
      <dgm:prSet presAssocID="{A6A2A3D4-2655-4217-9BEC-1DDCF94D1376}" presName="horz1" presStyleCnt="0"/>
      <dgm:spPr/>
    </dgm:pt>
    <dgm:pt modelId="{C682ECD4-A698-4001-B5FE-E71279DAFC2F}" type="pres">
      <dgm:prSet presAssocID="{A6A2A3D4-2655-4217-9BEC-1DDCF94D1376}" presName="tx1" presStyleLbl="revTx" presStyleIdx="3" presStyleCnt="11"/>
      <dgm:spPr/>
    </dgm:pt>
    <dgm:pt modelId="{208C3B3A-0C80-460F-AE1B-4EA591DA5404}" type="pres">
      <dgm:prSet presAssocID="{A6A2A3D4-2655-4217-9BEC-1DDCF94D1376}" presName="vert1" presStyleCnt="0"/>
      <dgm:spPr/>
    </dgm:pt>
    <dgm:pt modelId="{589C900F-E7F4-491D-9C8D-9B723056DA77}" type="pres">
      <dgm:prSet presAssocID="{98DB4029-257A-44FD-9085-83E81FA72C23}" presName="thickLine" presStyleLbl="alignNode1" presStyleIdx="4" presStyleCnt="11"/>
      <dgm:spPr/>
    </dgm:pt>
    <dgm:pt modelId="{A9F0CF70-699F-4711-8C54-5A2BFFA3C215}" type="pres">
      <dgm:prSet presAssocID="{98DB4029-257A-44FD-9085-83E81FA72C23}" presName="horz1" presStyleCnt="0"/>
      <dgm:spPr/>
    </dgm:pt>
    <dgm:pt modelId="{9382DF6E-2F84-42FF-B986-34397E733741}" type="pres">
      <dgm:prSet presAssocID="{98DB4029-257A-44FD-9085-83E81FA72C23}" presName="tx1" presStyleLbl="revTx" presStyleIdx="4" presStyleCnt="11"/>
      <dgm:spPr/>
    </dgm:pt>
    <dgm:pt modelId="{D156300C-4B34-4497-8972-2DE0A2372D0F}" type="pres">
      <dgm:prSet presAssocID="{98DB4029-257A-44FD-9085-83E81FA72C23}" presName="vert1" presStyleCnt="0"/>
      <dgm:spPr/>
    </dgm:pt>
    <dgm:pt modelId="{B1F89CA9-35A3-4A78-8749-ED6ACD63D82E}" type="pres">
      <dgm:prSet presAssocID="{E17C949F-5E10-4C83-A542-D6A2D1E0C87A}" presName="thickLine" presStyleLbl="alignNode1" presStyleIdx="5" presStyleCnt="11"/>
      <dgm:spPr/>
    </dgm:pt>
    <dgm:pt modelId="{1235E08A-B268-4B02-B40D-1283ACABB7DB}" type="pres">
      <dgm:prSet presAssocID="{E17C949F-5E10-4C83-A542-D6A2D1E0C87A}" presName="horz1" presStyleCnt="0"/>
      <dgm:spPr/>
    </dgm:pt>
    <dgm:pt modelId="{19024B14-ACBB-4898-B47B-38115BF052EE}" type="pres">
      <dgm:prSet presAssocID="{E17C949F-5E10-4C83-A542-D6A2D1E0C87A}" presName="tx1" presStyleLbl="revTx" presStyleIdx="5" presStyleCnt="11"/>
      <dgm:spPr/>
    </dgm:pt>
    <dgm:pt modelId="{719221F9-545E-4BE9-970F-68CFDE2C5B48}" type="pres">
      <dgm:prSet presAssocID="{E17C949F-5E10-4C83-A542-D6A2D1E0C87A}" presName="vert1" presStyleCnt="0"/>
      <dgm:spPr/>
    </dgm:pt>
    <dgm:pt modelId="{87248295-367C-44ED-9CD3-3872271A2271}" type="pres">
      <dgm:prSet presAssocID="{9748CB2F-0282-453B-AF5D-496CABA2947D}" presName="thickLine" presStyleLbl="alignNode1" presStyleIdx="6" presStyleCnt="11"/>
      <dgm:spPr/>
    </dgm:pt>
    <dgm:pt modelId="{4E92EE75-351F-4687-AF2E-244C5C416111}" type="pres">
      <dgm:prSet presAssocID="{9748CB2F-0282-453B-AF5D-496CABA2947D}" presName="horz1" presStyleCnt="0"/>
      <dgm:spPr/>
    </dgm:pt>
    <dgm:pt modelId="{49D54E4E-A3DA-4AB5-B926-515207840C8A}" type="pres">
      <dgm:prSet presAssocID="{9748CB2F-0282-453B-AF5D-496CABA2947D}" presName="tx1" presStyleLbl="revTx" presStyleIdx="6" presStyleCnt="11"/>
      <dgm:spPr/>
    </dgm:pt>
    <dgm:pt modelId="{6E8208F2-5E37-4AF3-B74A-6CDB7D4E8CED}" type="pres">
      <dgm:prSet presAssocID="{9748CB2F-0282-453B-AF5D-496CABA2947D}" presName="vert1" presStyleCnt="0"/>
      <dgm:spPr/>
    </dgm:pt>
    <dgm:pt modelId="{33064EE9-E8BB-47B0-B709-9556654D74A3}" type="pres">
      <dgm:prSet presAssocID="{2135E484-07EE-4F50-A719-456CCC9CEB01}" presName="thickLine" presStyleLbl="alignNode1" presStyleIdx="7" presStyleCnt="11"/>
      <dgm:spPr/>
    </dgm:pt>
    <dgm:pt modelId="{4944CFD4-40FC-4BFD-8DC2-A5CCEB2DBE13}" type="pres">
      <dgm:prSet presAssocID="{2135E484-07EE-4F50-A719-456CCC9CEB01}" presName="horz1" presStyleCnt="0"/>
      <dgm:spPr/>
    </dgm:pt>
    <dgm:pt modelId="{AFD0A751-1F86-4A60-A7DE-4C3E89C74274}" type="pres">
      <dgm:prSet presAssocID="{2135E484-07EE-4F50-A719-456CCC9CEB01}" presName="tx1" presStyleLbl="revTx" presStyleIdx="7" presStyleCnt="11"/>
      <dgm:spPr/>
    </dgm:pt>
    <dgm:pt modelId="{97D9D6E0-CD43-4A97-A414-E09EF1BAA280}" type="pres">
      <dgm:prSet presAssocID="{2135E484-07EE-4F50-A719-456CCC9CEB01}" presName="vert1" presStyleCnt="0"/>
      <dgm:spPr/>
    </dgm:pt>
    <dgm:pt modelId="{2AB39766-AFD8-480E-99AA-FB8DC5E685AD}" type="pres">
      <dgm:prSet presAssocID="{2D99CB89-0242-40B0-9CCF-EC6469CB1C24}" presName="thickLine" presStyleLbl="alignNode1" presStyleIdx="8" presStyleCnt="11"/>
      <dgm:spPr/>
    </dgm:pt>
    <dgm:pt modelId="{A66E185F-3753-4AE6-A0B8-E5253853E2B4}" type="pres">
      <dgm:prSet presAssocID="{2D99CB89-0242-40B0-9CCF-EC6469CB1C24}" presName="horz1" presStyleCnt="0"/>
      <dgm:spPr/>
    </dgm:pt>
    <dgm:pt modelId="{A89BC04B-332F-496C-8FBD-8289BEF7CD82}" type="pres">
      <dgm:prSet presAssocID="{2D99CB89-0242-40B0-9CCF-EC6469CB1C24}" presName="tx1" presStyleLbl="revTx" presStyleIdx="8" presStyleCnt="11"/>
      <dgm:spPr/>
    </dgm:pt>
    <dgm:pt modelId="{BBF68963-91ED-41D2-83FA-E39600F94549}" type="pres">
      <dgm:prSet presAssocID="{2D99CB89-0242-40B0-9CCF-EC6469CB1C24}" presName="vert1" presStyleCnt="0"/>
      <dgm:spPr/>
    </dgm:pt>
    <dgm:pt modelId="{66500F46-9B12-4008-9766-A094E92F537A}" type="pres">
      <dgm:prSet presAssocID="{F199513F-3870-4135-B1FC-DD4AA4252FC1}" presName="thickLine" presStyleLbl="alignNode1" presStyleIdx="9" presStyleCnt="11"/>
      <dgm:spPr/>
    </dgm:pt>
    <dgm:pt modelId="{9695DB4A-1C45-468D-A494-81E3BAB960E9}" type="pres">
      <dgm:prSet presAssocID="{F199513F-3870-4135-B1FC-DD4AA4252FC1}" presName="horz1" presStyleCnt="0"/>
      <dgm:spPr/>
    </dgm:pt>
    <dgm:pt modelId="{0AEC9034-386D-4C3B-B58F-6344149B7142}" type="pres">
      <dgm:prSet presAssocID="{F199513F-3870-4135-B1FC-DD4AA4252FC1}" presName="tx1" presStyleLbl="revTx" presStyleIdx="9" presStyleCnt="11"/>
      <dgm:spPr/>
    </dgm:pt>
    <dgm:pt modelId="{44B266A0-9CFE-45D0-911A-E394EDC27E14}" type="pres">
      <dgm:prSet presAssocID="{F199513F-3870-4135-B1FC-DD4AA4252FC1}" presName="vert1" presStyleCnt="0"/>
      <dgm:spPr/>
    </dgm:pt>
    <dgm:pt modelId="{BD390C50-D608-4D89-B20A-C67D606E03FB}" type="pres">
      <dgm:prSet presAssocID="{38995F86-DCA0-4B7F-AF8B-0088708F512A}" presName="thickLine" presStyleLbl="alignNode1" presStyleIdx="10" presStyleCnt="11" custLinFactNeighborX="431" custLinFactNeighborY="1787"/>
      <dgm:spPr/>
    </dgm:pt>
    <dgm:pt modelId="{C5817A0A-E489-4E25-96DB-3F6C4E9C9EC8}" type="pres">
      <dgm:prSet presAssocID="{38995F86-DCA0-4B7F-AF8B-0088708F512A}" presName="horz1" presStyleCnt="0"/>
      <dgm:spPr/>
    </dgm:pt>
    <dgm:pt modelId="{22D7931B-2E90-4BF1-871F-58989B0BFE31}" type="pres">
      <dgm:prSet presAssocID="{38995F86-DCA0-4B7F-AF8B-0088708F512A}" presName="tx1" presStyleLbl="revTx" presStyleIdx="10" presStyleCnt="11"/>
      <dgm:spPr/>
    </dgm:pt>
    <dgm:pt modelId="{59FD3E64-72BF-468F-9BD2-A160FFDB9DBD}" type="pres">
      <dgm:prSet presAssocID="{38995F86-DCA0-4B7F-AF8B-0088708F512A}" presName="vert1" presStyleCnt="0"/>
      <dgm:spPr/>
    </dgm:pt>
  </dgm:ptLst>
  <dgm:cxnLst>
    <dgm:cxn modelId="{CEDFF00C-2C7E-4235-A3EF-800419A1B8D8}" type="presOf" srcId="{F199513F-3870-4135-B1FC-DD4AA4252FC1}" destId="{0AEC9034-386D-4C3B-B58F-6344149B7142}" srcOrd="0" destOrd="0" presId="urn:microsoft.com/office/officeart/2008/layout/LinedList"/>
    <dgm:cxn modelId="{6127EA19-14D8-4C89-B04A-149381B2C04B}" srcId="{33243BBC-A88D-44F8-9633-1DAA471AC908}" destId="{38995F86-DCA0-4B7F-AF8B-0088708F512A}" srcOrd="10" destOrd="0" parTransId="{F62738DE-E738-4AA2-9E78-14652D66F390}" sibTransId="{9137E5D4-55A5-4B0B-A142-B264F991F084}"/>
    <dgm:cxn modelId="{D7C84A1B-A93E-4EEC-A340-A6FEF4B3DE50}" type="presOf" srcId="{E17C949F-5E10-4C83-A542-D6A2D1E0C87A}" destId="{19024B14-ACBB-4898-B47B-38115BF052EE}" srcOrd="0" destOrd="0" presId="urn:microsoft.com/office/officeart/2008/layout/LinedList"/>
    <dgm:cxn modelId="{5360301F-99CE-443A-BC91-FD7306EACC72}" srcId="{33243BBC-A88D-44F8-9633-1DAA471AC908}" destId="{2135E484-07EE-4F50-A719-456CCC9CEB01}" srcOrd="7" destOrd="0" parTransId="{E29889C7-96AD-407B-8A83-8CA088A2046F}" sibTransId="{354CEB4A-62BE-4604-B4A0-20FA46D30838}"/>
    <dgm:cxn modelId="{2CF40121-06BF-49D1-9EB3-6C6789E06DD9}" srcId="{33243BBC-A88D-44F8-9633-1DAA471AC908}" destId="{A6A2A3D4-2655-4217-9BEC-1DDCF94D1376}" srcOrd="3" destOrd="0" parTransId="{E4A894B8-3425-4D25-908F-B28A39EFCF6E}" sibTransId="{69F9DC49-B20C-48FC-A39A-679842BA5928}"/>
    <dgm:cxn modelId="{8B293A33-FB61-48FB-893D-90FB392A5B8A}" srcId="{33243BBC-A88D-44F8-9633-1DAA471AC908}" destId="{2D99CB89-0242-40B0-9CCF-EC6469CB1C24}" srcOrd="8" destOrd="0" parTransId="{DF466CF3-85D9-49E4-AE82-1FD90991ACDD}" sibTransId="{A2852EE3-A739-43C6-B6A1-D752F43A0C67}"/>
    <dgm:cxn modelId="{FF46B937-1355-4D44-A529-FBF5B7309A89}" type="presOf" srcId="{A6A2A3D4-2655-4217-9BEC-1DDCF94D1376}" destId="{C682ECD4-A698-4001-B5FE-E71279DAFC2F}" srcOrd="0" destOrd="0" presId="urn:microsoft.com/office/officeart/2008/layout/LinedList"/>
    <dgm:cxn modelId="{1D692440-F844-41BC-AD7F-96A759E33A6E}" srcId="{33243BBC-A88D-44F8-9633-1DAA471AC908}" destId="{E17C949F-5E10-4C83-A542-D6A2D1E0C87A}" srcOrd="5" destOrd="0" parTransId="{F25937F1-1738-4A78-B373-EE71413D1169}" sibTransId="{5B7CD5F8-ABD9-4CFF-858C-52AF3C4051A9}"/>
    <dgm:cxn modelId="{B19C0545-54DB-4B2B-B03F-96473D7B5D73}" type="presOf" srcId="{33243BBC-A88D-44F8-9633-1DAA471AC908}" destId="{B2DB6950-918C-4BB8-B1AD-418444CF9E47}" srcOrd="0" destOrd="0" presId="urn:microsoft.com/office/officeart/2008/layout/LinedList"/>
    <dgm:cxn modelId="{CF7B806C-9997-46B0-88CC-7D3D04D5F7C8}" type="presOf" srcId="{2D99CB89-0242-40B0-9CCF-EC6469CB1C24}" destId="{A89BC04B-332F-496C-8FBD-8289BEF7CD82}" srcOrd="0" destOrd="0" presId="urn:microsoft.com/office/officeart/2008/layout/LinedList"/>
    <dgm:cxn modelId="{96369B58-1C05-44C3-A606-0FE030F7B9C6}" srcId="{33243BBC-A88D-44F8-9633-1DAA471AC908}" destId="{9748CB2F-0282-453B-AF5D-496CABA2947D}" srcOrd="6" destOrd="0" parTransId="{15D10BA5-E567-4EDE-838D-362B8B26B3B4}" sibTransId="{36E39DAC-A20B-492B-9B1F-3AE85BC9AB23}"/>
    <dgm:cxn modelId="{0C6CE07F-C52A-42A4-A32C-60DEE7452CD8}" type="presOf" srcId="{2135E484-07EE-4F50-A719-456CCC9CEB01}" destId="{AFD0A751-1F86-4A60-A7DE-4C3E89C74274}" srcOrd="0" destOrd="0" presId="urn:microsoft.com/office/officeart/2008/layout/LinedList"/>
    <dgm:cxn modelId="{6203C981-C8A5-4BAD-A417-2D364E872ABA}" type="presOf" srcId="{9748CB2F-0282-453B-AF5D-496CABA2947D}" destId="{49D54E4E-A3DA-4AB5-B926-515207840C8A}" srcOrd="0" destOrd="0" presId="urn:microsoft.com/office/officeart/2008/layout/LinedList"/>
    <dgm:cxn modelId="{C5CDAD8D-3730-4F71-AF26-7EFC9098EFD3}" type="presOf" srcId="{81316E9A-9C29-452A-AE4F-29ECFFF705A0}" destId="{2AA9907D-5215-4986-AA75-2241815C9B29}" srcOrd="0" destOrd="0" presId="urn:microsoft.com/office/officeart/2008/layout/LinedList"/>
    <dgm:cxn modelId="{E01FE799-2653-49C0-B3F7-0CD2C7871224}" type="presOf" srcId="{98DB4029-257A-44FD-9085-83E81FA72C23}" destId="{9382DF6E-2F84-42FF-B986-34397E733741}" srcOrd="0" destOrd="0" presId="urn:microsoft.com/office/officeart/2008/layout/LinedList"/>
    <dgm:cxn modelId="{7AF572A0-3A43-48F3-BB8A-D036BCDB4F37}" type="presOf" srcId="{A2F6865C-ECDA-4263-969D-E4E78FAF95B2}" destId="{3C1D561D-E430-4B8B-8074-F7D7F3EAC466}" srcOrd="0" destOrd="0" presId="urn:microsoft.com/office/officeart/2008/layout/LinedList"/>
    <dgm:cxn modelId="{BAE252AB-4528-4455-B5E4-1754B932B38E}" type="presOf" srcId="{38995F86-DCA0-4B7F-AF8B-0088708F512A}" destId="{22D7931B-2E90-4BF1-871F-58989B0BFE31}" srcOrd="0" destOrd="0" presId="urn:microsoft.com/office/officeart/2008/layout/LinedList"/>
    <dgm:cxn modelId="{AEB0D7AB-BF9E-4EFF-8502-642EDFD43AC7}" srcId="{33243BBC-A88D-44F8-9633-1DAA471AC908}" destId="{F199513F-3870-4135-B1FC-DD4AA4252FC1}" srcOrd="9" destOrd="0" parTransId="{6F6833A3-4A2F-4541-BE2F-5B9374546E6F}" sibTransId="{D3C1EF97-D449-4E4F-BBE8-E0F51448BBC7}"/>
    <dgm:cxn modelId="{402643C5-5EA2-4661-B06C-50FE7F3EC189}" srcId="{33243BBC-A88D-44F8-9633-1DAA471AC908}" destId="{A2F6865C-ECDA-4263-969D-E4E78FAF95B2}" srcOrd="1" destOrd="0" parTransId="{4D0523E1-8484-4707-BF15-3221A1F8F352}" sibTransId="{0BEC7466-953D-42F3-BA8D-30EEFB231B46}"/>
    <dgm:cxn modelId="{069BF1CB-EA60-416F-998A-0DF2DCD63C03}" srcId="{33243BBC-A88D-44F8-9633-1DAA471AC908}" destId="{1B54118C-194D-4D23-88C9-B3B014192EAE}" srcOrd="0" destOrd="0" parTransId="{DD01739A-18A2-4996-AADC-583B2803C71A}" sibTransId="{CFAB799B-3672-4453-9FA7-1CD4B753C915}"/>
    <dgm:cxn modelId="{63664AF1-D2C0-4CBA-B5F3-00AB0F321524}" type="presOf" srcId="{1B54118C-194D-4D23-88C9-B3B014192EAE}" destId="{13FB9919-E26A-4EC1-9635-DF7D1E61B9DB}" srcOrd="0" destOrd="0" presId="urn:microsoft.com/office/officeart/2008/layout/LinedList"/>
    <dgm:cxn modelId="{FCD158F4-E8F2-4FA3-BE46-0B0866AB46FA}" srcId="{33243BBC-A88D-44F8-9633-1DAA471AC908}" destId="{81316E9A-9C29-452A-AE4F-29ECFFF705A0}" srcOrd="2" destOrd="0" parTransId="{8599916C-A740-4E3F-A8FA-2859804892F5}" sibTransId="{A17CD3FA-4055-4503-AD6A-2A213855F8F9}"/>
    <dgm:cxn modelId="{0F4C7CFC-7E38-4151-8D8D-27A496D8487F}" srcId="{33243BBC-A88D-44F8-9633-1DAA471AC908}" destId="{98DB4029-257A-44FD-9085-83E81FA72C23}" srcOrd="4" destOrd="0" parTransId="{A34F0E70-5E0D-407C-886A-D5ADF96DC77F}" sibTransId="{AC07AB97-E322-4F94-809A-77756E1CC10B}"/>
    <dgm:cxn modelId="{69165206-15DE-458C-A3FB-0B1F7E328918}" type="presParOf" srcId="{B2DB6950-918C-4BB8-B1AD-418444CF9E47}" destId="{323A7B32-6DE8-4F7C-BEF2-C60A8C4167D9}" srcOrd="0" destOrd="0" presId="urn:microsoft.com/office/officeart/2008/layout/LinedList"/>
    <dgm:cxn modelId="{68A846E3-0C3F-4781-A047-6890DE835B53}" type="presParOf" srcId="{B2DB6950-918C-4BB8-B1AD-418444CF9E47}" destId="{9CF0A34F-51A4-4B04-AFCB-7CA5E9717CCE}" srcOrd="1" destOrd="0" presId="urn:microsoft.com/office/officeart/2008/layout/LinedList"/>
    <dgm:cxn modelId="{AE547080-BF6E-4745-B27D-9F6C0CD65FC0}" type="presParOf" srcId="{9CF0A34F-51A4-4B04-AFCB-7CA5E9717CCE}" destId="{13FB9919-E26A-4EC1-9635-DF7D1E61B9DB}" srcOrd="0" destOrd="0" presId="urn:microsoft.com/office/officeart/2008/layout/LinedList"/>
    <dgm:cxn modelId="{63909301-771A-45F1-807B-550228C39D5E}" type="presParOf" srcId="{9CF0A34F-51A4-4B04-AFCB-7CA5E9717CCE}" destId="{812DEB4E-678B-495C-90FA-9E162D28ED82}" srcOrd="1" destOrd="0" presId="urn:microsoft.com/office/officeart/2008/layout/LinedList"/>
    <dgm:cxn modelId="{B3CD72AB-C4DE-4C9A-91F2-D54C9D4029D3}" type="presParOf" srcId="{B2DB6950-918C-4BB8-B1AD-418444CF9E47}" destId="{9B045BDC-563D-447C-84A2-191FC36FD81E}" srcOrd="2" destOrd="0" presId="urn:microsoft.com/office/officeart/2008/layout/LinedList"/>
    <dgm:cxn modelId="{986B41D7-2C4F-468F-9D86-72CBEAEC7AAC}" type="presParOf" srcId="{B2DB6950-918C-4BB8-B1AD-418444CF9E47}" destId="{4B02273E-081A-4105-9DEB-978228495A7F}" srcOrd="3" destOrd="0" presId="urn:microsoft.com/office/officeart/2008/layout/LinedList"/>
    <dgm:cxn modelId="{209DA3A5-73FC-4875-BE0F-0E7F0B068A9A}" type="presParOf" srcId="{4B02273E-081A-4105-9DEB-978228495A7F}" destId="{3C1D561D-E430-4B8B-8074-F7D7F3EAC466}" srcOrd="0" destOrd="0" presId="urn:microsoft.com/office/officeart/2008/layout/LinedList"/>
    <dgm:cxn modelId="{8A773988-18C0-45D1-9ED2-3CFBCEC5EE6C}" type="presParOf" srcId="{4B02273E-081A-4105-9DEB-978228495A7F}" destId="{0A224F84-F189-4437-86AB-1FA30F27FAC9}" srcOrd="1" destOrd="0" presId="urn:microsoft.com/office/officeart/2008/layout/LinedList"/>
    <dgm:cxn modelId="{F6F50402-E4B2-48DF-9CF9-0077F4C669C1}" type="presParOf" srcId="{B2DB6950-918C-4BB8-B1AD-418444CF9E47}" destId="{DB47CCE5-B70A-4C15-B8BA-944EDE366C8E}" srcOrd="4" destOrd="0" presId="urn:microsoft.com/office/officeart/2008/layout/LinedList"/>
    <dgm:cxn modelId="{C06EB71E-845E-460E-A3D0-CCFBC2BFF253}" type="presParOf" srcId="{B2DB6950-918C-4BB8-B1AD-418444CF9E47}" destId="{D04D2A7E-597F-488E-BBFD-CFAC8E6143B8}" srcOrd="5" destOrd="0" presId="urn:microsoft.com/office/officeart/2008/layout/LinedList"/>
    <dgm:cxn modelId="{6F6CAD99-17F4-428A-9D06-B607ABADF1D0}" type="presParOf" srcId="{D04D2A7E-597F-488E-BBFD-CFAC8E6143B8}" destId="{2AA9907D-5215-4986-AA75-2241815C9B29}" srcOrd="0" destOrd="0" presId="urn:microsoft.com/office/officeart/2008/layout/LinedList"/>
    <dgm:cxn modelId="{97B09AD4-E8E7-455D-B439-50F7C7027A4F}" type="presParOf" srcId="{D04D2A7E-597F-488E-BBFD-CFAC8E6143B8}" destId="{4D98517B-9A0E-43FA-8C11-44984F0D39AA}" srcOrd="1" destOrd="0" presId="urn:microsoft.com/office/officeart/2008/layout/LinedList"/>
    <dgm:cxn modelId="{031AEA17-F0E0-44A4-B81A-0095CFF00A95}" type="presParOf" srcId="{B2DB6950-918C-4BB8-B1AD-418444CF9E47}" destId="{3A397CF0-77E3-45E9-A985-000F105AA6FC}" srcOrd="6" destOrd="0" presId="urn:microsoft.com/office/officeart/2008/layout/LinedList"/>
    <dgm:cxn modelId="{AE1C7619-6E2E-4A55-B9A8-AC130090A0E1}" type="presParOf" srcId="{B2DB6950-918C-4BB8-B1AD-418444CF9E47}" destId="{EFBC9F97-40CE-4B71-87FD-1E3AB1379621}" srcOrd="7" destOrd="0" presId="urn:microsoft.com/office/officeart/2008/layout/LinedList"/>
    <dgm:cxn modelId="{7275D0BE-2404-4DD2-AD4B-5D9A1B605F4C}" type="presParOf" srcId="{EFBC9F97-40CE-4B71-87FD-1E3AB1379621}" destId="{C682ECD4-A698-4001-B5FE-E71279DAFC2F}" srcOrd="0" destOrd="0" presId="urn:microsoft.com/office/officeart/2008/layout/LinedList"/>
    <dgm:cxn modelId="{E3DA0A58-069A-4B4A-807A-88047969C5B9}" type="presParOf" srcId="{EFBC9F97-40CE-4B71-87FD-1E3AB1379621}" destId="{208C3B3A-0C80-460F-AE1B-4EA591DA5404}" srcOrd="1" destOrd="0" presId="urn:microsoft.com/office/officeart/2008/layout/LinedList"/>
    <dgm:cxn modelId="{B58AE5D7-DAE4-4A35-BE8A-3EAA05559DFC}" type="presParOf" srcId="{B2DB6950-918C-4BB8-B1AD-418444CF9E47}" destId="{589C900F-E7F4-491D-9C8D-9B723056DA77}" srcOrd="8" destOrd="0" presId="urn:microsoft.com/office/officeart/2008/layout/LinedList"/>
    <dgm:cxn modelId="{C30204D2-8BE8-4BFC-8290-60390071EE8B}" type="presParOf" srcId="{B2DB6950-918C-4BB8-B1AD-418444CF9E47}" destId="{A9F0CF70-699F-4711-8C54-5A2BFFA3C215}" srcOrd="9" destOrd="0" presId="urn:microsoft.com/office/officeart/2008/layout/LinedList"/>
    <dgm:cxn modelId="{35BAC3A8-6751-4FE6-9888-C50396A29A5D}" type="presParOf" srcId="{A9F0CF70-699F-4711-8C54-5A2BFFA3C215}" destId="{9382DF6E-2F84-42FF-B986-34397E733741}" srcOrd="0" destOrd="0" presId="urn:microsoft.com/office/officeart/2008/layout/LinedList"/>
    <dgm:cxn modelId="{DA903EF6-3ECD-4816-9337-861582581B06}" type="presParOf" srcId="{A9F0CF70-699F-4711-8C54-5A2BFFA3C215}" destId="{D156300C-4B34-4497-8972-2DE0A2372D0F}" srcOrd="1" destOrd="0" presId="urn:microsoft.com/office/officeart/2008/layout/LinedList"/>
    <dgm:cxn modelId="{3CB72321-E821-42CA-BC35-AAC9C4D72E86}" type="presParOf" srcId="{B2DB6950-918C-4BB8-B1AD-418444CF9E47}" destId="{B1F89CA9-35A3-4A78-8749-ED6ACD63D82E}" srcOrd="10" destOrd="0" presId="urn:microsoft.com/office/officeart/2008/layout/LinedList"/>
    <dgm:cxn modelId="{19029ECC-5B65-406D-AD98-FCE7943124A0}" type="presParOf" srcId="{B2DB6950-918C-4BB8-B1AD-418444CF9E47}" destId="{1235E08A-B268-4B02-B40D-1283ACABB7DB}" srcOrd="11" destOrd="0" presId="urn:microsoft.com/office/officeart/2008/layout/LinedList"/>
    <dgm:cxn modelId="{89F805B4-AB9B-4A9C-8C28-25C944773AE2}" type="presParOf" srcId="{1235E08A-B268-4B02-B40D-1283ACABB7DB}" destId="{19024B14-ACBB-4898-B47B-38115BF052EE}" srcOrd="0" destOrd="0" presId="urn:microsoft.com/office/officeart/2008/layout/LinedList"/>
    <dgm:cxn modelId="{297C424A-2419-49BF-A065-1937E4DD8B9C}" type="presParOf" srcId="{1235E08A-B268-4B02-B40D-1283ACABB7DB}" destId="{719221F9-545E-4BE9-970F-68CFDE2C5B48}" srcOrd="1" destOrd="0" presId="urn:microsoft.com/office/officeart/2008/layout/LinedList"/>
    <dgm:cxn modelId="{A97C6917-E43C-45D1-B910-9896ADDABF13}" type="presParOf" srcId="{B2DB6950-918C-4BB8-B1AD-418444CF9E47}" destId="{87248295-367C-44ED-9CD3-3872271A2271}" srcOrd="12" destOrd="0" presId="urn:microsoft.com/office/officeart/2008/layout/LinedList"/>
    <dgm:cxn modelId="{6544B97E-E31A-42EE-940B-8E04FB97A004}" type="presParOf" srcId="{B2DB6950-918C-4BB8-B1AD-418444CF9E47}" destId="{4E92EE75-351F-4687-AF2E-244C5C416111}" srcOrd="13" destOrd="0" presId="urn:microsoft.com/office/officeart/2008/layout/LinedList"/>
    <dgm:cxn modelId="{90127E63-906F-46BD-83EB-99A087C44A96}" type="presParOf" srcId="{4E92EE75-351F-4687-AF2E-244C5C416111}" destId="{49D54E4E-A3DA-4AB5-B926-515207840C8A}" srcOrd="0" destOrd="0" presId="urn:microsoft.com/office/officeart/2008/layout/LinedList"/>
    <dgm:cxn modelId="{00ACE299-ACB0-46D5-A76B-24A4ABE552FF}" type="presParOf" srcId="{4E92EE75-351F-4687-AF2E-244C5C416111}" destId="{6E8208F2-5E37-4AF3-B74A-6CDB7D4E8CED}" srcOrd="1" destOrd="0" presId="urn:microsoft.com/office/officeart/2008/layout/LinedList"/>
    <dgm:cxn modelId="{79EB9F5A-3696-4FB2-9BEF-5084CA852F22}" type="presParOf" srcId="{B2DB6950-918C-4BB8-B1AD-418444CF9E47}" destId="{33064EE9-E8BB-47B0-B709-9556654D74A3}" srcOrd="14" destOrd="0" presId="urn:microsoft.com/office/officeart/2008/layout/LinedList"/>
    <dgm:cxn modelId="{4AA65F0C-EE4B-4286-9158-51471EAB96C8}" type="presParOf" srcId="{B2DB6950-918C-4BB8-B1AD-418444CF9E47}" destId="{4944CFD4-40FC-4BFD-8DC2-A5CCEB2DBE13}" srcOrd="15" destOrd="0" presId="urn:microsoft.com/office/officeart/2008/layout/LinedList"/>
    <dgm:cxn modelId="{645D116D-A29F-4C94-A216-AD810CBD2EFB}" type="presParOf" srcId="{4944CFD4-40FC-4BFD-8DC2-A5CCEB2DBE13}" destId="{AFD0A751-1F86-4A60-A7DE-4C3E89C74274}" srcOrd="0" destOrd="0" presId="urn:microsoft.com/office/officeart/2008/layout/LinedList"/>
    <dgm:cxn modelId="{3B0A1CAD-2037-426B-BBA9-55CF36464625}" type="presParOf" srcId="{4944CFD4-40FC-4BFD-8DC2-A5CCEB2DBE13}" destId="{97D9D6E0-CD43-4A97-A414-E09EF1BAA280}" srcOrd="1" destOrd="0" presId="urn:microsoft.com/office/officeart/2008/layout/LinedList"/>
    <dgm:cxn modelId="{99E22BE9-B9A4-4CA4-923E-45FCF8DA9AF8}" type="presParOf" srcId="{B2DB6950-918C-4BB8-B1AD-418444CF9E47}" destId="{2AB39766-AFD8-480E-99AA-FB8DC5E685AD}" srcOrd="16" destOrd="0" presId="urn:microsoft.com/office/officeart/2008/layout/LinedList"/>
    <dgm:cxn modelId="{53305560-40E6-4722-9FEB-81FFACAB0DAD}" type="presParOf" srcId="{B2DB6950-918C-4BB8-B1AD-418444CF9E47}" destId="{A66E185F-3753-4AE6-A0B8-E5253853E2B4}" srcOrd="17" destOrd="0" presId="urn:microsoft.com/office/officeart/2008/layout/LinedList"/>
    <dgm:cxn modelId="{F1747B5B-97F1-4880-831C-D1A182491FB0}" type="presParOf" srcId="{A66E185F-3753-4AE6-A0B8-E5253853E2B4}" destId="{A89BC04B-332F-496C-8FBD-8289BEF7CD82}" srcOrd="0" destOrd="0" presId="urn:microsoft.com/office/officeart/2008/layout/LinedList"/>
    <dgm:cxn modelId="{15C323C4-8D73-41BA-B0C1-1E239B5F8D3C}" type="presParOf" srcId="{A66E185F-3753-4AE6-A0B8-E5253853E2B4}" destId="{BBF68963-91ED-41D2-83FA-E39600F94549}" srcOrd="1" destOrd="0" presId="urn:microsoft.com/office/officeart/2008/layout/LinedList"/>
    <dgm:cxn modelId="{034BF30B-F73F-4B65-9515-10E02148E3C3}" type="presParOf" srcId="{B2DB6950-918C-4BB8-B1AD-418444CF9E47}" destId="{66500F46-9B12-4008-9766-A094E92F537A}" srcOrd="18" destOrd="0" presId="urn:microsoft.com/office/officeart/2008/layout/LinedList"/>
    <dgm:cxn modelId="{D96BD719-9C0A-4CB9-A2C4-A476645C755E}" type="presParOf" srcId="{B2DB6950-918C-4BB8-B1AD-418444CF9E47}" destId="{9695DB4A-1C45-468D-A494-81E3BAB960E9}" srcOrd="19" destOrd="0" presId="urn:microsoft.com/office/officeart/2008/layout/LinedList"/>
    <dgm:cxn modelId="{473E99A7-4D6A-4FB2-A2C8-9BF448BC9968}" type="presParOf" srcId="{9695DB4A-1C45-468D-A494-81E3BAB960E9}" destId="{0AEC9034-386D-4C3B-B58F-6344149B7142}" srcOrd="0" destOrd="0" presId="urn:microsoft.com/office/officeart/2008/layout/LinedList"/>
    <dgm:cxn modelId="{93CB9EFA-4195-473E-A51B-11C0C2BE9F59}" type="presParOf" srcId="{9695DB4A-1C45-468D-A494-81E3BAB960E9}" destId="{44B266A0-9CFE-45D0-911A-E394EDC27E14}" srcOrd="1" destOrd="0" presId="urn:microsoft.com/office/officeart/2008/layout/LinedList"/>
    <dgm:cxn modelId="{7040AF40-F694-425A-9D4D-15DC358610B4}" type="presParOf" srcId="{B2DB6950-918C-4BB8-B1AD-418444CF9E47}" destId="{BD390C50-D608-4D89-B20A-C67D606E03FB}" srcOrd="20" destOrd="0" presId="urn:microsoft.com/office/officeart/2008/layout/LinedList"/>
    <dgm:cxn modelId="{3E7E19D7-91EF-4B65-92F7-7C0BF2492902}" type="presParOf" srcId="{B2DB6950-918C-4BB8-B1AD-418444CF9E47}" destId="{C5817A0A-E489-4E25-96DB-3F6C4E9C9EC8}" srcOrd="21" destOrd="0" presId="urn:microsoft.com/office/officeart/2008/layout/LinedList"/>
    <dgm:cxn modelId="{65452B11-323B-42D7-818F-239018C5AF8D}" type="presParOf" srcId="{C5817A0A-E489-4E25-96DB-3F6C4E9C9EC8}" destId="{22D7931B-2E90-4BF1-871F-58989B0BFE31}" srcOrd="0" destOrd="0" presId="urn:microsoft.com/office/officeart/2008/layout/LinedList"/>
    <dgm:cxn modelId="{D98CB0B2-A80F-4E0A-B736-F37035EB4C0D}" type="presParOf" srcId="{C5817A0A-E489-4E25-96DB-3F6C4E9C9EC8}" destId="{59FD3E64-72BF-468F-9BD2-A160FFDB9DB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2E7ADA-C1A3-4AB9-94CE-22C3A71C8EE9}"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B33BA056-3000-415C-9A7C-3439450A4101}">
      <dgm:prSet custT="1"/>
      <dgm:spPr/>
      <dgm:t>
        <a:bodyPr/>
        <a:lstStyle/>
        <a:p>
          <a:r>
            <a:rPr lang="es-ES" sz="2400" b="1" i="1" dirty="0">
              <a:latin typeface="Calibri" panose="020F0502020204030204" pitchFamily="34" charset="0"/>
              <a:cs typeface="Calibri" panose="020F0502020204030204" pitchFamily="34" charset="0"/>
            </a:rPr>
            <a:t>Surge de una cultura que aprecia plenamente la recuperación, la autodeterminación y la inclusión comunitaria. </a:t>
          </a:r>
          <a:r>
            <a:rPr lang="en-US" sz="1600" i="1" dirty="0">
              <a:latin typeface="Calibri" panose="020F0502020204030204" pitchFamily="34" charset="0"/>
              <a:cs typeface="Calibri" panose="020F0502020204030204" pitchFamily="34" charset="0"/>
            </a:rPr>
            <a:t>(Tandora, 2016)</a:t>
          </a:r>
        </a:p>
      </dgm:t>
    </dgm:pt>
    <dgm:pt modelId="{DC967242-1DDE-4D53-A8DD-1BC0D1696E9E}" type="parTrans" cxnId="{87797E52-E99B-4167-AD06-D9A81BFFA692}">
      <dgm:prSet/>
      <dgm:spPr/>
      <dgm:t>
        <a:bodyPr/>
        <a:lstStyle/>
        <a:p>
          <a:endParaRPr lang="en-US"/>
        </a:p>
      </dgm:t>
    </dgm:pt>
    <dgm:pt modelId="{5506C3AA-C626-445B-B7BD-AECDBDE8EB94}" type="sibTrans" cxnId="{87797E52-E99B-4167-AD06-D9A81BFFA692}">
      <dgm:prSet/>
      <dgm:spPr/>
      <dgm:t>
        <a:bodyPr/>
        <a:lstStyle/>
        <a:p>
          <a:endParaRPr lang="en-US"/>
        </a:p>
      </dgm:t>
    </dgm:pt>
    <dgm:pt modelId="{3974F477-809A-488E-A743-CF76C07B913C}">
      <dgm:prSet custT="1"/>
      <dgm:spPr/>
      <dgm:t>
        <a:bodyPr/>
        <a:lstStyle/>
        <a:p>
          <a:r>
            <a:rPr lang="es-ES" sz="2400" i="0" dirty="0">
              <a:latin typeface="Calibri" panose="020F0502020204030204" pitchFamily="34" charset="0"/>
              <a:cs typeface="Calibri" panose="020F0502020204030204" pitchFamily="34" charset="0"/>
            </a:rPr>
            <a:t>Es un plan </a:t>
          </a:r>
          <a:r>
            <a:rPr lang="es-ES" sz="2400" i="0" dirty="0" err="1">
              <a:latin typeface="Calibri" panose="020F0502020204030204" pitchFamily="34" charset="0"/>
              <a:cs typeface="Calibri" panose="020F0502020204030204" pitchFamily="34" charset="0"/>
            </a:rPr>
            <a:t>co-creado</a:t>
          </a:r>
          <a:r>
            <a:rPr lang="es-ES" sz="2400" i="0" dirty="0">
              <a:latin typeface="Calibri" panose="020F0502020204030204" pitchFamily="34" charset="0"/>
              <a:cs typeface="Calibri" panose="020F0502020204030204" pitchFamily="34" charset="0"/>
            </a:rPr>
            <a:t> y escrito que describe los objetivos de recuperación más valiosos del individuo y los enfoques y servicios de apoyo a la recuperación que se necesitan para lograr esos objetivos. 
</a:t>
          </a:r>
          <a:endParaRPr lang="en-US" sz="2400" i="1" dirty="0">
            <a:latin typeface="Calibri" panose="020F0502020204030204" pitchFamily="34" charset="0"/>
            <a:cs typeface="Calibri" panose="020F0502020204030204" pitchFamily="34" charset="0"/>
          </a:endParaRPr>
        </a:p>
      </dgm:t>
    </dgm:pt>
    <dgm:pt modelId="{25C7B57F-451D-4A64-98C6-DE313D3A3CD4}" type="parTrans" cxnId="{95D66683-8CC2-43E0-86CC-B65D2A2D6F9A}">
      <dgm:prSet/>
      <dgm:spPr/>
      <dgm:t>
        <a:bodyPr/>
        <a:lstStyle/>
        <a:p>
          <a:endParaRPr lang="en-US"/>
        </a:p>
      </dgm:t>
    </dgm:pt>
    <dgm:pt modelId="{477ED54C-E863-4F8A-A3A7-512E5A4552E2}" type="sibTrans" cxnId="{95D66683-8CC2-43E0-86CC-B65D2A2D6F9A}">
      <dgm:prSet/>
      <dgm:spPr/>
      <dgm:t>
        <a:bodyPr/>
        <a:lstStyle/>
        <a:p>
          <a:endParaRPr lang="en-US"/>
        </a:p>
      </dgm:t>
    </dgm:pt>
    <dgm:pt modelId="{08BB97DF-E1FA-43EF-A458-B16BF31C8D84}">
      <dgm:prSet custT="1"/>
      <dgm:spPr/>
      <dgm:t>
        <a:bodyPr/>
        <a:lstStyle/>
        <a:p>
          <a:r>
            <a:rPr lang="en-US" sz="2400" i="0" dirty="0">
              <a:latin typeface="Calibri" panose="020F0502020204030204" pitchFamily="34" charset="0"/>
              <a:cs typeface="Calibri" panose="020F0502020204030204" pitchFamily="34" charset="0"/>
            </a:rPr>
            <a:t>Es un </a:t>
          </a:r>
          <a:r>
            <a:rPr lang="en-US" sz="2400" i="0" dirty="0" err="1">
              <a:latin typeface="Calibri" panose="020F0502020204030204" pitchFamily="34" charset="0"/>
              <a:cs typeface="Calibri" panose="020F0502020204030204" pitchFamily="34" charset="0"/>
            </a:rPr>
            <a:t>proceso</a:t>
          </a:r>
          <a:r>
            <a:rPr lang="en-US" sz="2400" i="0" dirty="0">
              <a:latin typeface="Calibri" panose="020F0502020204030204" pitchFamily="34" charset="0"/>
              <a:cs typeface="Calibri" panose="020F0502020204030204" pitchFamily="34" charset="0"/>
            </a:rPr>
            <a:t> </a:t>
          </a:r>
          <a:r>
            <a:rPr lang="en-US" sz="2400" i="0" dirty="0" err="1">
              <a:latin typeface="Calibri" panose="020F0502020204030204" pitchFamily="34" charset="0"/>
              <a:cs typeface="Calibri" panose="020F0502020204030204" pitchFamily="34" charset="0"/>
            </a:rPr>
            <a:t>colaborativo</a:t>
          </a:r>
          <a:r>
            <a:rPr lang="en-US" sz="2800" i="0" dirty="0">
              <a:latin typeface="Calibri" panose="020F0502020204030204" pitchFamily="34" charset="0"/>
              <a:cs typeface="Calibri" panose="020F0502020204030204" pitchFamily="34" charset="0"/>
            </a:rPr>
            <a:t>
</a:t>
          </a:r>
        </a:p>
      </dgm:t>
    </dgm:pt>
    <dgm:pt modelId="{DC705110-749A-4AD8-B618-8E60E0AD5D1B}" type="sibTrans" cxnId="{90ECAAB5-37A6-4D75-9512-3E27AE07B330}">
      <dgm:prSet/>
      <dgm:spPr/>
      <dgm:t>
        <a:bodyPr/>
        <a:lstStyle/>
        <a:p>
          <a:endParaRPr lang="en-US"/>
        </a:p>
      </dgm:t>
    </dgm:pt>
    <dgm:pt modelId="{2DA2FA03-DF06-4DF1-9FB9-2130D415F42C}" type="parTrans" cxnId="{90ECAAB5-37A6-4D75-9512-3E27AE07B330}">
      <dgm:prSet/>
      <dgm:spPr/>
      <dgm:t>
        <a:bodyPr/>
        <a:lstStyle/>
        <a:p>
          <a:endParaRPr lang="en-US"/>
        </a:p>
      </dgm:t>
    </dgm:pt>
    <dgm:pt modelId="{D1BA0956-5F68-44C0-B8FF-9471108150CC}">
      <dgm:prSet custT="1"/>
      <dgm:spPr/>
      <dgm:t>
        <a:bodyPr/>
        <a:lstStyle/>
        <a:p>
          <a:r>
            <a:rPr lang="es-ES" sz="2400" i="0" dirty="0">
              <a:latin typeface="Calibri" panose="020F0502020204030204" pitchFamily="34" charset="0"/>
              <a:cs typeface="Calibri" panose="020F0502020204030204" pitchFamily="34" charset="0"/>
            </a:rPr>
            <a:t>Es impulsado por la persona</a:t>
          </a:r>
          <a:r>
            <a:rPr lang="es-ES" sz="2800" i="0" dirty="0">
              <a:latin typeface="Calibri" panose="020F0502020204030204" pitchFamily="34" charset="0"/>
              <a:cs typeface="Calibri" panose="020F0502020204030204" pitchFamily="34" charset="0"/>
            </a:rPr>
            <a:t>
</a:t>
          </a:r>
          <a:endParaRPr lang="en-US" sz="2800" i="0" dirty="0">
            <a:latin typeface="Calibri" panose="020F0502020204030204" pitchFamily="34" charset="0"/>
            <a:cs typeface="Calibri" panose="020F0502020204030204" pitchFamily="34" charset="0"/>
          </a:endParaRPr>
        </a:p>
      </dgm:t>
    </dgm:pt>
    <dgm:pt modelId="{FBCDE604-043E-48EE-B046-E17984F5BFF4}" type="sibTrans" cxnId="{8072B5BE-24D2-482E-AF6D-3C160D0FB84D}">
      <dgm:prSet/>
      <dgm:spPr/>
      <dgm:t>
        <a:bodyPr/>
        <a:lstStyle/>
        <a:p>
          <a:endParaRPr lang="en-US"/>
        </a:p>
      </dgm:t>
    </dgm:pt>
    <dgm:pt modelId="{AF4506BD-EAF4-499D-B3C8-10582E739177}" type="parTrans" cxnId="{8072B5BE-24D2-482E-AF6D-3C160D0FB84D}">
      <dgm:prSet/>
      <dgm:spPr/>
      <dgm:t>
        <a:bodyPr/>
        <a:lstStyle/>
        <a:p>
          <a:endParaRPr lang="en-US"/>
        </a:p>
      </dgm:t>
    </dgm:pt>
    <dgm:pt modelId="{8FFA6337-3556-40B9-A239-C895B7F79904}" type="pres">
      <dgm:prSet presAssocID="{6B2E7ADA-C1A3-4AB9-94CE-22C3A71C8EE9}" presName="vert0" presStyleCnt="0">
        <dgm:presLayoutVars>
          <dgm:dir/>
          <dgm:animOne val="branch"/>
          <dgm:animLvl val="lvl"/>
        </dgm:presLayoutVars>
      </dgm:prSet>
      <dgm:spPr/>
    </dgm:pt>
    <dgm:pt modelId="{E8957F5C-A8CA-49A9-AC0F-BA73F2275CE9}" type="pres">
      <dgm:prSet presAssocID="{B33BA056-3000-415C-9A7C-3439450A4101}" presName="thickLine" presStyleLbl="alignNode1" presStyleIdx="0" presStyleCnt="4"/>
      <dgm:spPr/>
    </dgm:pt>
    <dgm:pt modelId="{08AB2BB2-5A19-44F2-94D1-3DA0BC728FBE}" type="pres">
      <dgm:prSet presAssocID="{B33BA056-3000-415C-9A7C-3439450A4101}" presName="horz1" presStyleCnt="0"/>
      <dgm:spPr/>
    </dgm:pt>
    <dgm:pt modelId="{C33DA2F9-AFBF-4EF2-BD09-ECC094C2A9A8}" type="pres">
      <dgm:prSet presAssocID="{B33BA056-3000-415C-9A7C-3439450A4101}" presName="tx1" presStyleLbl="revTx" presStyleIdx="0" presStyleCnt="4" custLinFactNeighborY="-23265"/>
      <dgm:spPr/>
    </dgm:pt>
    <dgm:pt modelId="{434E605F-B729-4C69-9673-CF010EB49008}" type="pres">
      <dgm:prSet presAssocID="{B33BA056-3000-415C-9A7C-3439450A4101}" presName="vert1" presStyleCnt="0"/>
      <dgm:spPr/>
    </dgm:pt>
    <dgm:pt modelId="{8B4F2484-F108-4119-9C31-72BF78FA22CE}" type="pres">
      <dgm:prSet presAssocID="{3974F477-809A-488E-A743-CF76C07B913C}" presName="thickLine" presStyleLbl="alignNode1" presStyleIdx="1" presStyleCnt="4" custLinFactNeighborY="3238"/>
      <dgm:spPr/>
    </dgm:pt>
    <dgm:pt modelId="{C1DD0C68-5E7B-4FFC-B15C-345B729802B9}" type="pres">
      <dgm:prSet presAssocID="{3974F477-809A-488E-A743-CF76C07B913C}" presName="horz1" presStyleCnt="0"/>
      <dgm:spPr/>
    </dgm:pt>
    <dgm:pt modelId="{5F15DD0C-726A-43C2-A137-FCE3577205CD}" type="pres">
      <dgm:prSet presAssocID="{3974F477-809A-488E-A743-CF76C07B913C}" presName="tx1" presStyleLbl="revTx" presStyleIdx="1" presStyleCnt="4" custScaleY="168488" custLinFactNeighborX="602" custLinFactNeighborY="3636"/>
      <dgm:spPr/>
    </dgm:pt>
    <dgm:pt modelId="{4669BF21-64E8-4132-860A-0DB0260A9346}" type="pres">
      <dgm:prSet presAssocID="{3974F477-809A-488E-A743-CF76C07B913C}" presName="vert1" presStyleCnt="0"/>
      <dgm:spPr/>
    </dgm:pt>
    <dgm:pt modelId="{51682613-57CD-4DF0-9CF6-DF02A228BA6D}" type="pres">
      <dgm:prSet presAssocID="{08BB97DF-E1FA-43EF-A458-B16BF31C8D84}" presName="thickLine" presStyleLbl="alignNode1" presStyleIdx="2" presStyleCnt="4" custLinFactNeighborX="1073" custLinFactNeighborY="-7076"/>
      <dgm:spPr/>
    </dgm:pt>
    <dgm:pt modelId="{09901349-7B77-4906-9DB9-9859EA54E7E0}" type="pres">
      <dgm:prSet presAssocID="{08BB97DF-E1FA-43EF-A458-B16BF31C8D84}" presName="horz1" presStyleCnt="0"/>
      <dgm:spPr/>
    </dgm:pt>
    <dgm:pt modelId="{CBBA7D1F-357D-412C-A60D-9280F01D425D}" type="pres">
      <dgm:prSet presAssocID="{08BB97DF-E1FA-43EF-A458-B16BF31C8D84}" presName="tx1" presStyleLbl="revTx" presStyleIdx="2" presStyleCnt="4" custLinFactNeighborY="-10910"/>
      <dgm:spPr/>
    </dgm:pt>
    <dgm:pt modelId="{AA772A85-EA32-47AF-979B-D3644AFE45EA}" type="pres">
      <dgm:prSet presAssocID="{08BB97DF-E1FA-43EF-A458-B16BF31C8D84}" presName="vert1" presStyleCnt="0"/>
      <dgm:spPr/>
    </dgm:pt>
    <dgm:pt modelId="{E6F7721E-B62B-4F66-A287-06AB13D64EFF}" type="pres">
      <dgm:prSet presAssocID="{D1BA0956-5F68-44C0-B8FF-9471108150CC}" presName="thickLine" presStyleLbl="alignNode1" presStyleIdx="3" presStyleCnt="4" custLinFactNeighborY="-40578"/>
      <dgm:spPr/>
    </dgm:pt>
    <dgm:pt modelId="{453AA4CD-5231-499D-A3B6-453451DAC423}" type="pres">
      <dgm:prSet presAssocID="{D1BA0956-5F68-44C0-B8FF-9471108150CC}" presName="horz1" presStyleCnt="0"/>
      <dgm:spPr/>
    </dgm:pt>
    <dgm:pt modelId="{A207D306-2466-46C0-A961-2916E1E2FF26}" type="pres">
      <dgm:prSet presAssocID="{D1BA0956-5F68-44C0-B8FF-9471108150CC}" presName="tx1" presStyleLbl="revTx" presStyleIdx="3" presStyleCnt="4" custLinFactNeighborY="-43641"/>
      <dgm:spPr/>
    </dgm:pt>
    <dgm:pt modelId="{B8FF5363-FB7F-401F-A40B-4A86715F8DA1}" type="pres">
      <dgm:prSet presAssocID="{D1BA0956-5F68-44C0-B8FF-9471108150CC}" presName="vert1" presStyleCnt="0"/>
      <dgm:spPr/>
    </dgm:pt>
  </dgm:ptLst>
  <dgm:cxnLst>
    <dgm:cxn modelId="{16679A62-1CDC-4BAC-9885-951BFCC41CBF}" type="presOf" srcId="{B33BA056-3000-415C-9A7C-3439450A4101}" destId="{C33DA2F9-AFBF-4EF2-BD09-ECC094C2A9A8}" srcOrd="0" destOrd="0" presId="urn:microsoft.com/office/officeart/2008/layout/LinedList"/>
    <dgm:cxn modelId="{87797E52-E99B-4167-AD06-D9A81BFFA692}" srcId="{6B2E7ADA-C1A3-4AB9-94CE-22C3A71C8EE9}" destId="{B33BA056-3000-415C-9A7C-3439450A4101}" srcOrd="0" destOrd="0" parTransId="{DC967242-1DDE-4D53-A8DD-1BC0D1696E9E}" sibTransId="{5506C3AA-C626-445B-B7BD-AECDBDE8EB94}"/>
    <dgm:cxn modelId="{25D67A78-96FE-4401-99F8-90046F637F43}" type="presOf" srcId="{6B2E7ADA-C1A3-4AB9-94CE-22C3A71C8EE9}" destId="{8FFA6337-3556-40B9-A239-C895B7F79904}" srcOrd="0" destOrd="0" presId="urn:microsoft.com/office/officeart/2008/layout/LinedList"/>
    <dgm:cxn modelId="{95D66683-8CC2-43E0-86CC-B65D2A2D6F9A}" srcId="{6B2E7ADA-C1A3-4AB9-94CE-22C3A71C8EE9}" destId="{3974F477-809A-488E-A743-CF76C07B913C}" srcOrd="1" destOrd="0" parTransId="{25C7B57F-451D-4A64-98C6-DE313D3A3CD4}" sibTransId="{477ED54C-E863-4F8A-A3A7-512E5A4552E2}"/>
    <dgm:cxn modelId="{FF6B5488-F47B-4622-9DC4-4EA83DDF30D3}" type="presOf" srcId="{08BB97DF-E1FA-43EF-A458-B16BF31C8D84}" destId="{CBBA7D1F-357D-412C-A60D-9280F01D425D}" srcOrd="0" destOrd="0" presId="urn:microsoft.com/office/officeart/2008/layout/LinedList"/>
    <dgm:cxn modelId="{90ECAAB5-37A6-4D75-9512-3E27AE07B330}" srcId="{6B2E7ADA-C1A3-4AB9-94CE-22C3A71C8EE9}" destId="{08BB97DF-E1FA-43EF-A458-B16BF31C8D84}" srcOrd="2" destOrd="0" parTransId="{2DA2FA03-DF06-4DF1-9FB9-2130D415F42C}" sibTransId="{DC705110-749A-4AD8-B618-8E60E0AD5D1B}"/>
    <dgm:cxn modelId="{8072B5BE-24D2-482E-AF6D-3C160D0FB84D}" srcId="{6B2E7ADA-C1A3-4AB9-94CE-22C3A71C8EE9}" destId="{D1BA0956-5F68-44C0-B8FF-9471108150CC}" srcOrd="3" destOrd="0" parTransId="{AF4506BD-EAF4-499D-B3C8-10582E739177}" sibTransId="{FBCDE604-043E-48EE-B046-E17984F5BFF4}"/>
    <dgm:cxn modelId="{A699CED9-C9A8-4BFA-A0C9-CB43E4551DE8}" type="presOf" srcId="{D1BA0956-5F68-44C0-B8FF-9471108150CC}" destId="{A207D306-2466-46C0-A961-2916E1E2FF26}" srcOrd="0" destOrd="0" presId="urn:microsoft.com/office/officeart/2008/layout/LinedList"/>
    <dgm:cxn modelId="{B4E27CDC-3F20-4472-AC8C-C04A7A8457DF}" type="presOf" srcId="{3974F477-809A-488E-A743-CF76C07B913C}" destId="{5F15DD0C-726A-43C2-A137-FCE3577205CD}" srcOrd="0" destOrd="0" presId="urn:microsoft.com/office/officeart/2008/layout/LinedList"/>
    <dgm:cxn modelId="{F62EC012-6F29-4808-97E7-CD0679684B9C}" type="presParOf" srcId="{8FFA6337-3556-40B9-A239-C895B7F79904}" destId="{E8957F5C-A8CA-49A9-AC0F-BA73F2275CE9}" srcOrd="0" destOrd="0" presId="urn:microsoft.com/office/officeart/2008/layout/LinedList"/>
    <dgm:cxn modelId="{1E3E53E1-10CC-409B-A992-942E27F6489E}" type="presParOf" srcId="{8FFA6337-3556-40B9-A239-C895B7F79904}" destId="{08AB2BB2-5A19-44F2-94D1-3DA0BC728FBE}" srcOrd="1" destOrd="0" presId="urn:microsoft.com/office/officeart/2008/layout/LinedList"/>
    <dgm:cxn modelId="{18BC59DA-3CBD-4409-A560-6F2B85469095}" type="presParOf" srcId="{08AB2BB2-5A19-44F2-94D1-3DA0BC728FBE}" destId="{C33DA2F9-AFBF-4EF2-BD09-ECC094C2A9A8}" srcOrd="0" destOrd="0" presId="urn:microsoft.com/office/officeart/2008/layout/LinedList"/>
    <dgm:cxn modelId="{253B640F-86CB-411C-9D5A-D5D929D23965}" type="presParOf" srcId="{08AB2BB2-5A19-44F2-94D1-3DA0BC728FBE}" destId="{434E605F-B729-4C69-9673-CF010EB49008}" srcOrd="1" destOrd="0" presId="urn:microsoft.com/office/officeart/2008/layout/LinedList"/>
    <dgm:cxn modelId="{0159468A-CF07-4C45-9944-5223668B783C}" type="presParOf" srcId="{8FFA6337-3556-40B9-A239-C895B7F79904}" destId="{8B4F2484-F108-4119-9C31-72BF78FA22CE}" srcOrd="2" destOrd="0" presId="urn:microsoft.com/office/officeart/2008/layout/LinedList"/>
    <dgm:cxn modelId="{19B21AA2-3097-4B84-ACA2-6BE7EC90E7E4}" type="presParOf" srcId="{8FFA6337-3556-40B9-A239-C895B7F79904}" destId="{C1DD0C68-5E7B-4FFC-B15C-345B729802B9}" srcOrd="3" destOrd="0" presId="urn:microsoft.com/office/officeart/2008/layout/LinedList"/>
    <dgm:cxn modelId="{B699F662-EC14-4152-AB68-131F82D1AEE2}" type="presParOf" srcId="{C1DD0C68-5E7B-4FFC-B15C-345B729802B9}" destId="{5F15DD0C-726A-43C2-A137-FCE3577205CD}" srcOrd="0" destOrd="0" presId="urn:microsoft.com/office/officeart/2008/layout/LinedList"/>
    <dgm:cxn modelId="{4BC28554-6202-4056-956E-01AF87CBD72A}" type="presParOf" srcId="{C1DD0C68-5E7B-4FFC-B15C-345B729802B9}" destId="{4669BF21-64E8-4132-860A-0DB0260A9346}" srcOrd="1" destOrd="0" presId="urn:microsoft.com/office/officeart/2008/layout/LinedList"/>
    <dgm:cxn modelId="{6D7720E9-4D1F-4B33-91FC-90675EBAA337}" type="presParOf" srcId="{8FFA6337-3556-40B9-A239-C895B7F79904}" destId="{51682613-57CD-4DF0-9CF6-DF02A228BA6D}" srcOrd="4" destOrd="0" presId="urn:microsoft.com/office/officeart/2008/layout/LinedList"/>
    <dgm:cxn modelId="{EA937C21-697E-4CCB-B7F9-B1C6BD7C176B}" type="presParOf" srcId="{8FFA6337-3556-40B9-A239-C895B7F79904}" destId="{09901349-7B77-4906-9DB9-9859EA54E7E0}" srcOrd="5" destOrd="0" presId="urn:microsoft.com/office/officeart/2008/layout/LinedList"/>
    <dgm:cxn modelId="{5E692558-F9FD-45BC-925E-6AB493F5EEAD}" type="presParOf" srcId="{09901349-7B77-4906-9DB9-9859EA54E7E0}" destId="{CBBA7D1F-357D-412C-A60D-9280F01D425D}" srcOrd="0" destOrd="0" presId="urn:microsoft.com/office/officeart/2008/layout/LinedList"/>
    <dgm:cxn modelId="{2A80B55C-7164-46D2-B13F-06B9F97C1FB0}" type="presParOf" srcId="{09901349-7B77-4906-9DB9-9859EA54E7E0}" destId="{AA772A85-EA32-47AF-979B-D3644AFE45EA}" srcOrd="1" destOrd="0" presId="urn:microsoft.com/office/officeart/2008/layout/LinedList"/>
    <dgm:cxn modelId="{10129FBC-0C37-41D6-8B5B-3D4BAFCAB770}" type="presParOf" srcId="{8FFA6337-3556-40B9-A239-C895B7F79904}" destId="{E6F7721E-B62B-4F66-A287-06AB13D64EFF}" srcOrd="6" destOrd="0" presId="urn:microsoft.com/office/officeart/2008/layout/LinedList"/>
    <dgm:cxn modelId="{A1C962FB-18AC-4093-8CC2-E42EF51F2D1C}" type="presParOf" srcId="{8FFA6337-3556-40B9-A239-C895B7F79904}" destId="{453AA4CD-5231-499D-A3B6-453451DAC423}" srcOrd="7" destOrd="0" presId="urn:microsoft.com/office/officeart/2008/layout/LinedList"/>
    <dgm:cxn modelId="{26CB7825-1319-44C9-A999-EA3F3705DAEF}" type="presParOf" srcId="{453AA4CD-5231-499D-A3B6-453451DAC423}" destId="{A207D306-2466-46C0-A961-2916E1E2FF26}" srcOrd="0" destOrd="0" presId="urn:microsoft.com/office/officeart/2008/layout/LinedList"/>
    <dgm:cxn modelId="{056A412E-D05E-4E71-8539-5777E0663B7D}" type="presParOf" srcId="{453AA4CD-5231-499D-A3B6-453451DAC423}" destId="{B8FF5363-FB7F-401F-A40B-4A86715F8DA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CE8935-0911-47B9-B7D1-9C94E5FCA908}"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A015DA44-2C7B-4B85-A2D6-BDF5FD9E3530}">
      <dgm:prSet custT="1"/>
      <dgm:spPr/>
      <dgm:t>
        <a:bodyPr/>
        <a:lstStyle/>
        <a:p>
          <a:pPr>
            <a:defRPr cap="all"/>
          </a:pPr>
          <a:r>
            <a:rPr lang="en-US" sz="2400" b="1" dirty="0" err="1">
              <a:latin typeface="Calibri" panose="020F0502020204030204" pitchFamily="34" charset="0"/>
              <a:cs typeface="Calibri" panose="020F0502020204030204" pitchFamily="34" charset="0"/>
            </a:rPr>
            <a:t>P</a:t>
          </a:r>
          <a:r>
            <a:rPr lang="en-US" sz="2400" b="0" dirty="0" err="1">
              <a:latin typeface="Calibri" panose="020F0502020204030204" pitchFamily="34" charset="0"/>
              <a:cs typeface="Calibri" panose="020F0502020204030204" pitchFamily="34" charset="0"/>
            </a:rPr>
            <a:t>rincipios</a:t>
          </a:r>
          <a:r>
            <a:rPr lang="en-US" sz="2400" b="0" dirty="0">
              <a:latin typeface="Calibri" panose="020F0502020204030204" pitchFamily="34" charset="0"/>
              <a:cs typeface="Calibri" panose="020F0502020204030204" pitchFamily="34" charset="0"/>
            </a:rPr>
            <a:t> de </a:t>
          </a:r>
          <a:r>
            <a:rPr lang="es-ES" sz="2400" dirty="0"/>
            <a:t>Filosofía</a:t>
          </a:r>
          <a:r>
            <a:rPr lang="en-US" sz="2400" b="0" dirty="0">
              <a:latin typeface="Calibri" panose="020F0502020204030204" pitchFamily="34" charset="0"/>
              <a:cs typeface="Calibri" panose="020F0502020204030204" pitchFamily="34" charset="0"/>
            </a:rPr>
            <a:t>-</a:t>
          </a:r>
          <a:r>
            <a:rPr lang="en-US" sz="2400" b="0" dirty="0" err="1">
              <a:latin typeface="Calibri" panose="020F0502020204030204" pitchFamily="34" charset="0"/>
              <a:cs typeface="Calibri" panose="020F0502020204030204" pitchFamily="34" charset="0"/>
            </a:rPr>
            <a:t>Valores</a:t>
          </a:r>
          <a:r>
            <a:rPr lang="en-US" sz="2400" b="0" dirty="0">
              <a:latin typeface="Calibri" panose="020F0502020204030204" pitchFamily="34" charset="0"/>
              <a:cs typeface="Calibri" panose="020F0502020204030204" pitchFamily="34" charset="0"/>
            </a:rPr>
            <a:t> </a:t>
          </a:r>
          <a:r>
            <a:rPr lang="en-US" sz="2400" b="0" dirty="0" err="1">
              <a:latin typeface="Calibri" panose="020F0502020204030204" pitchFamily="34" charset="0"/>
              <a:cs typeface="Calibri" panose="020F0502020204030204" pitchFamily="34" charset="0"/>
            </a:rPr>
            <a:t>Fundamentales</a:t>
          </a:r>
          <a:r>
            <a:rPr lang="en-US" sz="2400" b="1" dirty="0">
              <a:latin typeface="Calibri" panose="020F050202020403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dgm:t>
    </dgm:pt>
    <dgm:pt modelId="{FC125DF3-9159-4934-8C39-DC7F1CC52B9A}" type="parTrans" cxnId="{6E9ACC61-BD02-4E6A-B442-C88DABAC707E}">
      <dgm:prSet/>
      <dgm:spPr/>
      <dgm:t>
        <a:bodyPr/>
        <a:lstStyle/>
        <a:p>
          <a:endParaRPr lang="en-US"/>
        </a:p>
      </dgm:t>
    </dgm:pt>
    <dgm:pt modelId="{337A497D-4923-4CAD-80C3-29E521B47A81}" type="sibTrans" cxnId="{6E9ACC61-BD02-4E6A-B442-C88DABAC707E}">
      <dgm:prSet/>
      <dgm:spPr/>
      <dgm:t>
        <a:bodyPr/>
        <a:lstStyle/>
        <a:p>
          <a:endParaRPr lang="en-US"/>
        </a:p>
      </dgm:t>
    </dgm:pt>
    <dgm:pt modelId="{A6AD0648-135B-4991-9CC0-460786A8BADD}">
      <dgm:prSet custT="1"/>
      <dgm:spPr/>
      <dgm:t>
        <a:bodyPr/>
        <a:lstStyle/>
        <a:p>
          <a:pPr>
            <a:defRPr cap="all"/>
          </a:pPr>
          <a:r>
            <a:rPr lang="en-US" sz="2400" b="1" dirty="0" err="1">
              <a:latin typeface="Calibri" panose="020F0502020204030204" pitchFamily="34" charset="0"/>
              <a:cs typeface="Calibri" panose="020F0502020204030204" pitchFamily="34" charset="0"/>
            </a:rPr>
            <a:t>P</a:t>
          </a:r>
          <a:r>
            <a:rPr lang="en-US" sz="2400" b="0" dirty="0" err="1">
              <a:latin typeface="Calibri" panose="020F0502020204030204" pitchFamily="34" charset="0"/>
              <a:cs typeface="Calibri" panose="020F0502020204030204" pitchFamily="34" charset="0"/>
            </a:rPr>
            <a:t>roceso-Nuevas</a:t>
          </a:r>
          <a:r>
            <a:rPr lang="en-US" sz="2400" b="0" dirty="0">
              <a:latin typeface="Calibri" panose="020F0502020204030204" pitchFamily="34" charset="0"/>
              <a:cs typeface="Calibri" panose="020F0502020204030204" pitchFamily="34" charset="0"/>
            </a:rPr>
            <a:t> </a:t>
          </a:r>
          <a:r>
            <a:rPr lang="en-US" sz="2400" b="0" dirty="0" err="1">
              <a:latin typeface="Calibri" panose="020F0502020204030204" pitchFamily="34" charset="0"/>
              <a:cs typeface="Calibri" panose="020F0502020204030204" pitchFamily="34" charset="0"/>
            </a:rPr>
            <a:t>formas</a:t>
          </a:r>
          <a:r>
            <a:rPr lang="en-US" sz="2400" b="0" dirty="0">
              <a:latin typeface="Calibri" panose="020F0502020204030204" pitchFamily="34" charset="0"/>
              <a:cs typeface="Calibri" panose="020F0502020204030204" pitchFamily="34" charset="0"/>
            </a:rPr>
            <a:t> de </a:t>
          </a:r>
          <a:r>
            <a:rPr lang="en-US" sz="2400" b="0" dirty="0" err="1">
              <a:latin typeface="Calibri" panose="020F0502020204030204" pitchFamily="34" charset="0"/>
              <a:cs typeface="Calibri" panose="020F0502020204030204" pitchFamily="34" charset="0"/>
            </a:rPr>
            <a:t>asociarse</a:t>
          </a:r>
          <a:r>
            <a:rPr lang="en-US" sz="2400" b="1" dirty="0">
              <a:latin typeface="Calibri" panose="020F050202020403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dgm:t>
    </dgm:pt>
    <dgm:pt modelId="{3B28F40D-0A9A-4C97-9455-93A5044C1293}" type="parTrans" cxnId="{243C4FB0-27AA-44C6-A1A7-9A5D44813CCB}">
      <dgm:prSet/>
      <dgm:spPr/>
      <dgm:t>
        <a:bodyPr/>
        <a:lstStyle/>
        <a:p>
          <a:endParaRPr lang="en-US"/>
        </a:p>
      </dgm:t>
    </dgm:pt>
    <dgm:pt modelId="{ACCCB208-6E9C-46F6-8BC3-8B826EBA65DE}" type="sibTrans" cxnId="{243C4FB0-27AA-44C6-A1A7-9A5D44813CCB}">
      <dgm:prSet/>
      <dgm:spPr/>
      <dgm:t>
        <a:bodyPr/>
        <a:lstStyle/>
        <a:p>
          <a:endParaRPr lang="en-US"/>
        </a:p>
      </dgm:t>
    </dgm:pt>
    <dgm:pt modelId="{5E339E57-CBE6-4281-B8B1-B25C6E972A81}">
      <dgm:prSet custT="1"/>
      <dgm:spPr/>
      <dgm:t>
        <a:bodyPr/>
        <a:lstStyle/>
        <a:p>
          <a:pPr>
            <a:defRPr cap="all"/>
          </a:pPr>
          <a:r>
            <a:rPr lang="en-US" sz="2400" b="1" dirty="0">
              <a:latin typeface="Calibri" panose="020F0502020204030204" pitchFamily="34" charset="0"/>
              <a:cs typeface="Calibri" panose="020F0502020204030204" pitchFamily="34" charset="0"/>
            </a:rPr>
            <a:t>P</a:t>
          </a:r>
          <a:r>
            <a:rPr lang="en-US" sz="2400" b="0" dirty="0">
              <a:latin typeface="Calibri" panose="020F0502020204030204" pitchFamily="34" charset="0"/>
              <a:cs typeface="Calibri" panose="020F0502020204030204" pitchFamily="34" charset="0"/>
            </a:rPr>
            <a:t>lan-Hoja de </a:t>
          </a:r>
          <a:r>
            <a:rPr lang="en-US" sz="2400" b="0" dirty="0" err="1">
              <a:latin typeface="Calibri" panose="020F0502020204030204" pitchFamily="34" charset="0"/>
              <a:cs typeface="Calibri" panose="020F0502020204030204" pitchFamily="34" charset="0"/>
            </a:rPr>
            <a:t>ruta</a:t>
          </a:r>
          <a:r>
            <a:rPr lang="en-US" sz="2400" b="0" dirty="0">
              <a:latin typeface="Calibri" panose="020F0502020204030204" pitchFamily="34" charset="0"/>
              <a:cs typeface="Calibri" panose="020F0502020204030204" pitchFamily="34" charset="0"/>
            </a:rPr>
            <a:t> </a:t>
          </a:r>
          <a:r>
            <a:rPr lang="en-US" sz="2400" b="0" dirty="0" err="1">
              <a:latin typeface="Calibri" panose="020F0502020204030204" pitchFamily="34" charset="0"/>
              <a:cs typeface="Calibri" panose="020F0502020204030204" pitchFamily="34" charset="0"/>
            </a:rPr>
            <a:t>concreta</a:t>
          </a:r>
          <a:r>
            <a:rPr lang="en-US" sz="2400" b="1" dirty="0">
              <a:latin typeface="Calibri" panose="020F050202020403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dgm:t>
    </dgm:pt>
    <dgm:pt modelId="{3E17361B-0970-4193-B33D-D7A00421DD10}" type="parTrans" cxnId="{4CA203B9-AA46-42CB-BC27-225E95AB8ABC}">
      <dgm:prSet/>
      <dgm:spPr/>
      <dgm:t>
        <a:bodyPr/>
        <a:lstStyle/>
        <a:p>
          <a:endParaRPr lang="en-US"/>
        </a:p>
      </dgm:t>
    </dgm:pt>
    <dgm:pt modelId="{2CCF514B-F68F-4F74-BE3C-D4EC1EE6D896}" type="sibTrans" cxnId="{4CA203B9-AA46-42CB-BC27-225E95AB8ABC}">
      <dgm:prSet/>
      <dgm:spPr/>
      <dgm:t>
        <a:bodyPr/>
        <a:lstStyle/>
        <a:p>
          <a:endParaRPr lang="en-US"/>
        </a:p>
      </dgm:t>
    </dgm:pt>
    <dgm:pt modelId="{3C5410C9-CE6E-47AC-9710-94C8B46CD4A8}">
      <dgm:prSet custT="1"/>
      <dgm:spPr/>
      <dgm:t>
        <a:bodyPr/>
        <a:lstStyle/>
        <a:p>
          <a:pPr>
            <a:defRPr cap="all"/>
          </a:pPr>
          <a:r>
            <a:rPr lang="en-US" sz="2400" b="1" dirty="0">
              <a:latin typeface="Calibri" panose="020F0502020204030204" pitchFamily="34" charset="0"/>
              <a:cs typeface="Calibri" panose="020F0502020204030204" pitchFamily="34" charset="0"/>
            </a:rPr>
            <a:t>P</a:t>
          </a:r>
          <a:r>
            <a:rPr lang="en-US" sz="2400" b="0" dirty="0">
              <a:latin typeface="Calibri" panose="020F0502020204030204" pitchFamily="34" charset="0"/>
              <a:cs typeface="Calibri" panose="020F0502020204030204" pitchFamily="34" charset="0"/>
            </a:rPr>
            <a:t>ropósito-</a:t>
          </a:r>
          <a:r>
            <a:rPr lang="en-US" sz="2400" b="0" dirty="0" err="1">
              <a:latin typeface="Calibri" panose="020F0502020204030204" pitchFamily="34" charset="0"/>
              <a:cs typeface="Calibri" panose="020F0502020204030204" pitchFamily="34" charset="0"/>
            </a:rPr>
            <a:t>Resultados</a:t>
          </a:r>
          <a:r>
            <a:rPr lang="en-US" sz="2400" b="0" dirty="0">
              <a:latin typeface="Calibri" panose="020F0502020204030204" pitchFamily="34" charset="0"/>
              <a:cs typeface="Calibri" panose="020F0502020204030204" pitchFamily="34" charset="0"/>
            </a:rPr>
            <a:t> </a:t>
          </a:r>
          <a:r>
            <a:rPr lang="en-US" sz="2400" b="0" dirty="0" err="1">
              <a:latin typeface="Calibri" panose="020F0502020204030204" pitchFamily="34" charset="0"/>
              <a:cs typeface="Calibri" panose="020F0502020204030204" pitchFamily="34" charset="0"/>
            </a:rPr>
            <a:t>significativos</a:t>
          </a:r>
          <a:r>
            <a:rPr lang="en-US" sz="2400" b="0" dirty="0">
              <a:latin typeface="Calibri" panose="020F0502020204030204" pitchFamily="34" charset="0"/>
              <a:cs typeface="Calibri" panose="020F0502020204030204" pitchFamily="34" charset="0"/>
            </a:rPr>
            <a:t> 
</a:t>
          </a:r>
        </a:p>
      </dgm:t>
    </dgm:pt>
    <dgm:pt modelId="{4761FF19-74CA-4931-B024-BC91021743CD}" type="parTrans" cxnId="{0DF785EA-7F34-4C2C-9885-906C5D1A80A6}">
      <dgm:prSet/>
      <dgm:spPr/>
      <dgm:t>
        <a:bodyPr/>
        <a:lstStyle/>
        <a:p>
          <a:endParaRPr lang="en-US"/>
        </a:p>
      </dgm:t>
    </dgm:pt>
    <dgm:pt modelId="{229DE046-0C79-461B-96AB-4B00ABC41FBE}" type="sibTrans" cxnId="{0DF785EA-7F34-4C2C-9885-906C5D1A80A6}">
      <dgm:prSet/>
      <dgm:spPr/>
      <dgm:t>
        <a:bodyPr/>
        <a:lstStyle/>
        <a:p>
          <a:endParaRPr lang="en-US"/>
        </a:p>
      </dgm:t>
    </dgm:pt>
    <dgm:pt modelId="{46EDF023-7E1D-42C2-9F8A-F3A13D95ADC8}" type="pres">
      <dgm:prSet presAssocID="{BECE8935-0911-47B9-B7D1-9C94E5FCA908}" presName="root" presStyleCnt="0">
        <dgm:presLayoutVars>
          <dgm:dir/>
          <dgm:resizeHandles val="exact"/>
        </dgm:presLayoutVars>
      </dgm:prSet>
      <dgm:spPr/>
    </dgm:pt>
    <dgm:pt modelId="{9FDD2D92-3764-4D44-B126-7DE49A0DB831}" type="pres">
      <dgm:prSet presAssocID="{A015DA44-2C7B-4B85-A2D6-BDF5FD9E3530}" presName="compNode" presStyleCnt="0"/>
      <dgm:spPr/>
    </dgm:pt>
    <dgm:pt modelId="{4A283CF6-25AC-4C11-9567-1F034D9D1E91}" type="pres">
      <dgm:prSet presAssocID="{A015DA44-2C7B-4B85-A2D6-BDF5FD9E3530}" presName="iconBgRect" presStyleLbl="bgShp" presStyleIdx="0" presStyleCnt="4"/>
      <dgm:spPr/>
    </dgm:pt>
    <dgm:pt modelId="{86A8B743-BCD3-481E-8F45-86D9AE069846}" type="pres">
      <dgm:prSet presAssocID="{A015DA44-2C7B-4B85-A2D6-BDF5FD9E353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E4B8E4F5-838F-449A-900E-980FB7ECAE98}" type="pres">
      <dgm:prSet presAssocID="{A015DA44-2C7B-4B85-A2D6-BDF5FD9E3530}" presName="spaceRect" presStyleCnt="0"/>
      <dgm:spPr/>
    </dgm:pt>
    <dgm:pt modelId="{DA6AB61C-7160-4B74-8863-CDF787A181D0}" type="pres">
      <dgm:prSet presAssocID="{A015DA44-2C7B-4B85-A2D6-BDF5FD9E3530}" presName="textRect" presStyleLbl="revTx" presStyleIdx="0" presStyleCnt="4">
        <dgm:presLayoutVars>
          <dgm:chMax val="1"/>
          <dgm:chPref val="1"/>
        </dgm:presLayoutVars>
      </dgm:prSet>
      <dgm:spPr/>
    </dgm:pt>
    <dgm:pt modelId="{1739CB53-23F2-4045-A89A-FA1EF2EBB897}" type="pres">
      <dgm:prSet presAssocID="{337A497D-4923-4CAD-80C3-29E521B47A81}" presName="sibTrans" presStyleCnt="0"/>
      <dgm:spPr/>
    </dgm:pt>
    <dgm:pt modelId="{E20BCA39-01B1-42E2-A103-77F43DD6F027}" type="pres">
      <dgm:prSet presAssocID="{A6AD0648-135B-4991-9CC0-460786A8BADD}" presName="compNode" presStyleCnt="0"/>
      <dgm:spPr/>
    </dgm:pt>
    <dgm:pt modelId="{6EB9C28D-9D03-4C88-A541-9334AE3E397E}" type="pres">
      <dgm:prSet presAssocID="{A6AD0648-135B-4991-9CC0-460786A8BADD}" presName="iconBgRect" presStyleLbl="bgShp" presStyleIdx="1" presStyleCnt="4"/>
      <dgm:spPr/>
    </dgm:pt>
    <dgm:pt modelId="{FD6B6968-66F6-4A89-8359-EC45FFC0C932}" type="pres">
      <dgm:prSet presAssocID="{A6AD0648-135B-4991-9CC0-460786A8BAD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D36E8F1C-A131-411A-8A7E-CB1FBED4DC86}" type="pres">
      <dgm:prSet presAssocID="{A6AD0648-135B-4991-9CC0-460786A8BADD}" presName="spaceRect" presStyleCnt="0"/>
      <dgm:spPr/>
    </dgm:pt>
    <dgm:pt modelId="{0598C56D-EF60-4612-AC2A-E09E43695508}" type="pres">
      <dgm:prSet presAssocID="{A6AD0648-135B-4991-9CC0-460786A8BADD}" presName="textRect" presStyleLbl="revTx" presStyleIdx="1" presStyleCnt="4">
        <dgm:presLayoutVars>
          <dgm:chMax val="1"/>
          <dgm:chPref val="1"/>
        </dgm:presLayoutVars>
      </dgm:prSet>
      <dgm:spPr/>
    </dgm:pt>
    <dgm:pt modelId="{8BBA4AB4-50D7-4214-B267-F101B391CF73}" type="pres">
      <dgm:prSet presAssocID="{ACCCB208-6E9C-46F6-8BC3-8B826EBA65DE}" presName="sibTrans" presStyleCnt="0"/>
      <dgm:spPr/>
    </dgm:pt>
    <dgm:pt modelId="{4628ABF6-1EB5-4E6E-95DD-39F5808D7F72}" type="pres">
      <dgm:prSet presAssocID="{5E339E57-CBE6-4281-B8B1-B25C6E972A81}" presName="compNode" presStyleCnt="0"/>
      <dgm:spPr/>
    </dgm:pt>
    <dgm:pt modelId="{C2977D79-0E1A-44C8-A9FA-387721D6CB16}" type="pres">
      <dgm:prSet presAssocID="{5E339E57-CBE6-4281-B8B1-B25C6E972A81}" presName="iconBgRect" presStyleLbl="bgShp" presStyleIdx="2" presStyleCnt="4"/>
      <dgm:spPr/>
    </dgm:pt>
    <dgm:pt modelId="{328DBB61-E076-45B2-8B23-5538B02B2460}" type="pres">
      <dgm:prSet presAssocID="{5E339E57-CBE6-4281-B8B1-B25C6E972A8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ybook"/>
        </a:ext>
      </dgm:extLst>
    </dgm:pt>
    <dgm:pt modelId="{4974B40E-40E0-4839-ABF7-EB3B28A10EED}" type="pres">
      <dgm:prSet presAssocID="{5E339E57-CBE6-4281-B8B1-B25C6E972A81}" presName="spaceRect" presStyleCnt="0"/>
      <dgm:spPr/>
    </dgm:pt>
    <dgm:pt modelId="{F72E28CE-0C98-4DB5-B66A-B1DDEBDB2021}" type="pres">
      <dgm:prSet presAssocID="{5E339E57-CBE6-4281-B8B1-B25C6E972A81}" presName="textRect" presStyleLbl="revTx" presStyleIdx="2" presStyleCnt="4">
        <dgm:presLayoutVars>
          <dgm:chMax val="1"/>
          <dgm:chPref val="1"/>
        </dgm:presLayoutVars>
      </dgm:prSet>
      <dgm:spPr/>
    </dgm:pt>
    <dgm:pt modelId="{09306750-A9D6-48D2-B635-6AC9B95FB0C0}" type="pres">
      <dgm:prSet presAssocID="{2CCF514B-F68F-4F74-BE3C-D4EC1EE6D896}" presName="sibTrans" presStyleCnt="0"/>
      <dgm:spPr/>
    </dgm:pt>
    <dgm:pt modelId="{EDD78846-E909-41D8-AF98-1B06B2CBD62E}" type="pres">
      <dgm:prSet presAssocID="{3C5410C9-CE6E-47AC-9710-94C8B46CD4A8}" presName="compNode" presStyleCnt="0"/>
      <dgm:spPr/>
    </dgm:pt>
    <dgm:pt modelId="{00A96E3E-DB8C-4100-A891-2D2A90DF99A4}" type="pres">
      <dgm:prSet presAssocID="{3C5410C9-CE6E-47AC-9710-94C8B46CD4A8}" presName="iconBgRect" presStyleLbl="bgShp" presStyleIdx="3" presStyleCnt="4"/>
      <dgm:spPr/>
    </dgm:pt>
    <dgm:pt modelId="{784B43A1-05C4-4FBB-98A2-4A1604A04813}" type="pres">
      <dgm:prSet presAssocID="{3C5410C9-CE6E-47AC-9710-94C8B46CD4A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seye"/>
        </a:ext>
      </dgm:extLst>
    </dgm:pt>
    <dgm:pt modelId="{FBD13145-6C88-4C1C-8A76-8C2A5638CC8E}" type="pres">
      <dgm:prSet presAssocID="{3C5410C9-CE6E-47AC-9710-94C8B46CD4A8}" presName="spaceRect" presStyleCnt="0"/>
      <dgm:spPr/>
    </dgm:pt>
    <dgm:pt modelId="{677D926A-9D61-4A9E-9555-BE4C1F3FCA2F}" type="pres">
      <dgm:prSet presAssocID="{3C5410C9-CE6E-47AC-9710-94C8B46CD4A8}" presName="textRect" presStyleLbl="revTx" presStyleIdx="3" presStyleCnt="4" custLinFactNeighborY="-3661">
        <dgm:presLayoutVars>
          <dgm:chMax val="1"/>
          <dgm:chPref val="1"/>
        </dgm:presLayoutVars>
      </dgm:prSet>
      <dgm:spPr/>
    </dgm:pt>
  </dgm:ptLst>
  <dgm:cxnLst>
    <dgm:cxn modelId="{1D66E95F-876C-41A2-8D21-64266E15DE13}" type="presOf" srcId="{3C5410C9-CE6E-47AC-9710-94C8B46CD4A8}" destId="{677D926A-9D61-4A9E-9555-BE4C1F3FCA2F}" srcOrd="0" destOrd="0" presId="urn:microsoft.com/office/officeart/2018/5/layout/IconCircleLabelList"/>
    <dgm:cxn modelId="{6E9ACC61-BD02-4E6A-B442-C88DABAC707E}" srcId="{BECE8935-0911-47B9-B7D1-9C94E5FCA908}" destId="{A015DA44-2C7B-4B85-A2D6-BDF5FD9E3530}" srcOrd="0" destOrd="0" parTransId="{FC125DF3-9159-4934-8C39-DC7F1CC52B9A}" sibTransId="{337A497D-4923-4CAD-80C3-29E521B47A81}"/>
    <dgm:cxn modelId="{0A98B985-2DB5-4EB4-8CFC-AA4802CED9BA}" type="presOf" srcId="{A015DA44-2C7B-4B85-A2D6-BDF5FD9E3530}" destId="{DA6AB61C-7160-4B74-8863-CDF787A181D0}" srcOrd="0" destOrd="0" presId="urn:microsoft.com/office/officeart/2018/5/layout/IconCircleLabelList"/>
    <dgm:cxn modelId="{243C4FB0-27AA-44C6-A1A7-9A5D44813CCB}" srcId="{BECE8935-0911-47B9-B7D1-9C94E5FCA908}" destId="{A6AD0648-135B-4991-9CC0-460786A8BADD}" srcOrd="1" destOrd="0" parTransId="{3B28F40D-0A9A-4C97-9455-93A5044C1293}" sibTransId="{ACCCB208-6E9C-46F6-8BC3-8B826EBA65DE}"/>
    <dgm:cxn modelId="{4CA203B9-AA46-42CB-BC27-225E95AB8ABC}" srcId="{BECE8935-0911-47B9-B7D1-9C94E5FCA908}" destId="{5E339E57-CBE6-4281-B8B1-B25C6E972A81}" srcOrd="2" destOrd="0" parTransId="{3E17361B-0970-4193-B33D-D7A00421DD10}" sibTransId="{2CCF514B-F68F-4F74-BE3C-D4EC1EE6D896}"/>
    <dgm:cxn modelId="{583313C5-95FC-483D-B83B-0EB21B72BCD8}" type="presOf" srcId="{A6AD0648-135B-4991-9CC0-460786A8BADD}" destId="{0598C56D-EF60-4612-AC2A-E09E43695508}" srcOrd="0" destOrd="0" presId="urn:microsoft.com/office/officeart/2018/5/layout/IconCircleLabelList"/>
    <dgm:cxn modelId="{714BC8D6-DF05-454B-B1F7-197C0110AD99}" type="presOf" srcId="{BECE8935-0911-47B9-B7D1-9C94E5FCA908}" destId="{46EDF023-7E1D-42C2-9F8A-F3A13D95ADC8}" srcOrd="0" destOrd="0" presId="urn:microsoft.com/office/officeart/2018/5/layout/IconCircleLabelList"/>
    <dgm:cxn modelId="{757D23DF-C568-4B2C-85D0-96A08EBDB1EC}" type="presOf" srcId="{5E339E57-CBE6-4281-B8B1-B25C6E972A81}" destId="{F72E28CE-0C98-4DB5-B66A-B1DDEBDB2021}" srcOrd="0" destOrd="0" presId="urn:microsoft.com/office/officeart/2018/5/layout/IconCircleLabelList"/>
    <dgm:cxn modelId="{0DF785EA-7F34-4C2C-9885-906C5D1A80A6}" srcId="{BECE8935-0911-47B9-B7D1-9C94E5FCA908}" destId="{3C5410C9-CE6E-47AC-9710-94C8B46CD4A8}" srcOrd="3" destOrd="0" parTransId="{4761FF19-74CA-4931-B024-BC91021743CD}" sibTransId="{229DE046-0C79-461B-96AB-4B00ABC41FBE}"/>
    <dgm:cxn modelId="{7F4AAE7B-6232-486B-A739-43635E74C03E}" type="presParOf" srcId="{46EDF023-7E1D-42C2-9F8A-F3A13D95ADC8}" destId="{9FDD2D92-3764-4D44-B126-7DE49A0DB831}" srcOrd="0" destOrd="0" presId="urn:microsoft.com/office/officeart/2018/5/layout/IconCircleLabelList"/>
    <dgm:cxn modelId="{30500E2B-CDD0-455B-A0D0-2B07D9EF6AF9}" type="presParOf" srcId="{9FDD2D92-3764-4D44-B126-7DE49A0DB831}" destId="{4A283CF6-25AC-4C11-9567-1F034D9D1E91}" srcOrd="0" destOrd="0" presId="urn:microsoft.com/office/officeart/2018/5/layout/IconCircleLabelList"/>
    <dgm:cxn modelId="{3BC73145-B360-445C-95DE-AF61DFAD683E}" type="presParOf" srcId="{9FDD2D92-3764-4D44-B126-7DE49A0DB831}" destId="{86A8B743-BCD3-481E-8F45-86D9AE069846}" srcOrd="1" destOrd="0" presId="urn:microsoft.com/office/officeart/2018/5/layout/IconCircleLabelList"/>
    <dgm:cxn modelId="{5E6E6200-6615-40FD-875C-25BB0829BAB1}" type="presParOf" srcId="{9FDD2D92-3764-4D44-B126-7DE49A0DB831}" destId="{E4B8E4F5-838F-449A-900E-980FB7ECAE98}" srcOrd="2" destOrd="0" presId="urn:microsoft.com/office/officeart/2018/5/layout/IconCircleLabelList"/>
    <dgm:cxn modelId="{296FF353-6577-4FB1-9774-7C850E68BC26}" type="presParOf" srcId="{9FDD2D92-3764-4D44-B126-7DE49A0DB831}" destId="{DA6AB61C-7160-4B74-8863-CDF787A181D0}" srcOrd="3" destOrd="0" presId="urn:microsoft.com/office/officeart/2018/5/layout/IconCircleLabelList"/>
    <dgm:cxn modelId="{63BC6803-A322-4DFF-81CA-E3530440F9C2}" type="presParOf" srcId="{46EDF023-7E1D-42C2-9F8A-F3A13D95ADC8}" destId="{1739CB53-23F2-4045-A89A-FA1EF2EBB897}" srcOrd="1" destOrd="0" presId="urn:microsoft.com/office/officeart/2018/5/layout/IconCircleLabelList"/>
    <dgm:cxn modelId="{466A559F-1657-4949-8657-354F9C7BBEAF}" type="presParOf" srcId="{46EDF023-7E1D-42C2-9F8A-F3A13D95ADC8}" destId="{E20BCA39-01B1-42E2-A103-77F43DD6F027}" srcOrd="2" destOrd="0" presId="urn:microsoft.com/office/officeart/2018/5/layout/IconCircleLabelList"/>
    <dgm:cxn modelId="{9C973F95-3A03-41BF-BF6A-98C8AD769975}" type="presParOf" srcId="{E20BCA39-01B1-42E2-A103-77F43DD6F027}" destId="{6EB9C28D-9D03-4C88-A541-9334AE3E397E}" srcOrd="0" destOrd="0" presId="urn:microsoft.com/office/officeart/2018/5/layout/IconCircleLabelList"/>
    <dgm:cxn modelId="{BED10621-50D8-41BD-BA0D-6830E5695993}" type="presParOf" srcId="{E20BCA39-01B1-42E2-A103-77F43DD6F027}" destId="{FD6B6968-66F6-4A89-8359-EC45FFC0C932}" srcOrd="1" destOrd="0" presId="urn:microsoft.com/office/officeart/2018/5/layout/IconCircleLabelList"/>
    <dgm:cxn modelId="{3DE874F7-4288-4D16-A089-7AA275426C4A}" type="presParOf" srcId="{E20BCA39-01B1-42E2-A103-77F43DD6F027}" destId="{D36E8F1C-A131-411A-8A7E-CB1FBED4DC86}" srcOrd="2" destOrd="0" presId="urn:microsoft.com/office/officeart/2018/5/layout/IconCircleLabelList"/>
    <dgm:cxn modelId="{5F874971-8BE0-48A6-A317-F0E5DFB0B4BE}" type="presParOf" srcId="{E20BCA39-01B1-42E2-A103-77F43DD6F027}" destId="{0598C56D-EF60-4612-AC2A-E09E43695508}" srcOrd="3" destOrd="0" presId="urn:microsoft.com/office/officeart/2018/5/layout/IconCircleLabelList"/>
    <dgm:cxn modelId="{CCBC3452-B12A-4DC6-95D9-20226505BAFE}" type="presParOf" srcId="{46EDF023-7E1D-42C2-9F8A-F3A13D95ADC8}" destId="{8BBA4AB4-50D7-4214-B267-F101B391CF73}" srcOrd="3" destOrd="0" presId="urn:microsoft.com/office/officeart/2018/5/layout/IconCircleLabelList"/>
    <dgm:cxn modelId="{3F8BED2F-66F4-4629-AD1C-48D936243C99}" type="presParOf" srcId="{46EDF023-7E1D-42C2-9F8A-F3A13D95ADC8}" destId="{4628ABF6-1EB5-4E6E-95DD-39F5808D7F72}" srcOrd="4" destOrd="0" presId="urn:microsoft.com/office/officeart/2018/5/layout/IconCircleLabelList"/>
    <dgm:cxn modelId="{85C5B801-ADFE-4231-992A-12C92D78DBA3}" type="presParOf" srcId="{4628ABF6-1EB5-4E6E-95DD-39F5808D7F72}" destId="{C2977D79-0E1A-44C8-A9FA-387721D6CB16}" srcOrd="0" destOrd="0" presId="urn:microsoft.com/office/officeart/2018/5/layout/IconCircleLabelList"/>
    <dgm:cxn modelId="{B5D89402-A1CC-485F-9B3B-942985536B1F}" type="presParOf" srcId="{4628ABF6-1EB5-4E6E-95DD-39F5808D7F72}" destId="{328DBB61-E076-45B2-8B23-5538B02B2460}" srcOrd="1" destOrd="0" presId="urn:microsoft.com/office/officeart/2018/5/layout/IconCircleLabelList"/>
    <dgm:cxn modelId="{DE0DA33D-4C8D-4A79-BC7F-BA783261D4E7}" type="presParOf" srcId="{4628ABF6-1EB5-4E6E-95DD-39F5808D7F72}" destId="{4974B40E-40E0-4839-ABF7-EB3B28A10EED}" srcOrd="2" destOrd="0" presId="urn:microsoft.com/office/officeart/2018/5/layout/IconCircleLabelList"/>
    <dgm:cxn modelId="{D33A0825-A411-4256-B4E3-D13066798EE9}" type="presParOf" srcId="{4628ABF6-1EB5-4E6E-95DD-39F5808D7F72}" destId="{F72E28CE-0C98-4DB5-B66A-B1DDEBDB2021}" srcOrd="3" destOrd="0" presId="urn:microsoft.com/office/officeart/2018/5/layout/IconCircleLabelList"/>
    <dgm:cxn modelId="{2E664A81-3943-4127-AF40-050498958B01}" type="presParOf" srcId="{46EDF023-7E1D-42C2-9F8A-F3A13D95ADC8}" destId="{09306750-A9D6-48D2-B635-6AC9B95FB0C0}" srcOrd="5" destOrd="0" presId="urn:microsoft.com/office/officeart/2018/5/layout/IconCircleLabelList"/>
    <dgm:cxn modelId="{B6A989EC-FE07-404E-8926-2055C2E58941}" type="presParOf" srcId="{46EDF023-7E1D-42C2-9F8A-F3A13D95ADC8}" destId="{EDD78846-E909-41D8-AF98-1B06B2CBD62E}" srcOrd="6" destOrd="0" presId="urn:microsoft.com/office/officeart/2018/5/layout/IconCircleLabelList"/>
    <dgm:cxn modelId="{80E4110B-0965-44DC-8315-9C4E52E9EABB}" type="presParOf" srcId="{EDD78846-E909-41D8-AF98-1B06B2CBD62E}" destId="{00A96E3E-DB8C-4100-A891-2D2A90DF99A4}" srcOrd="0" destOrd="0" presId="urn:microsoft.com/office/officeart/2018/5/layout/IconCircleLabelList"/>
    <dgm:cxn modelId="{9C550628-CF5A-49FC-88FB-ADCF4E3DE44F}" type="presParOf" srcId="{EDD78846-E909-41D8-AF98-1B06B2CBD62E}" destId="{784B43A1-05C4-4FBB-98A2-4A1604A04813}" srcOrd="1" destOrd="0" presId="urn:microsoft.com/office/officeart/2018/5/layout/IconCircleLabelList"/>
    <dgm:cxn modelId="{4CAD7B79-104F-410B-9F1D-6AF9244AEB8E}" type="presParOf" srcId="{EDD78846-E909-41D8-AF98-1B06B2CBD62E}" destId="{FBD13145-6C88-4C1C-8A76-8C2A5638CC8E}" srcOrd="2" destOrd="0" presId="urn:microsoft.com/office/officeart/2018/5/layout/IconCircleLabelList"/>
    <dgm:cxn modelId="{E1566E26-68F7-4021-9C2C-873B9EFB4EFA}" type="presParOf" srcId="{EDD78846-E909-41D8-AF98-1B06B2CBD62E}" destId="{677D926A-9D61-4A9E-9555-BE4C1F3FCA2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702AFB-2C3F-43BD-A1B8-520F8B389ED7}"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A43E8D90-CF17-4DE5-B672-066CBC5037DB}">
      <dgm:prSet custT="1"/>
      <dgm:spPr/>
      <dgm:t>
        <a:bodyPr/>
        <a:lstStyle/>
        <a:p>
          <a:r>
            <a:rPr lang="en-US" sz="2000" b="1" dirty="0" err="1">
              <a:latin typeface="Calibri" panose="020F0502020204030204" pitchFamily="34" charset="0"/>
              <a:cs typeface="Calibri" panose="020F0502020204030204" pitchFamily="34" charset="0"/>
            </a:rPr>
            <a:t>Herramientas</a:t>
          </a:r>
          <a:r>
            <a:rPr lang="en-US" sz="2000" b="1" dirty="0">
              <a:latin typeface="Calibri" panose="020F0502020204030204" pitchFamily="34" charset="0"/>
              <a:cs typeface="Calibri" panose="020F0502020204030204" pitchFamily="34" charset="0"/>
            </a:rPr>
            <a:t> y </a:t>
          </a:r>
          <a:r>
            <a:rPr lang="en-US" sz="2000" b="1" dirty="0" err="1">
              <a:latin typeface="Calibri" panose="020F0502020204030204" pitchFamily="34" charset="0"/>
              <a:cs typeface="Calibri" panose="020F0502020204030204" pitchFamily="34" charset="0"/>
            </a:rPr>
            <a:t>recursos</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que </a:t>
          </a:r>
          <a:r>
            <a:rPr lang="en-US" sz="2000" dirty="0" err="1">
              <a:latin typeface="Calibri" panose="020F0502020204030204" pitchFamily="34" charset="0"/>
              <a:cs typeface="Calibri" panose="020F0502020204030204" pitchFamily="34" charset="0"/>
            </a:rPr>
            <a:t>ofrecen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información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objetiva</a:t>
          </a:r>
          <a:r>
            <a:rPr lang="en-US" sz="20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(SAMHSA, 2022)</a:t>
          </a:r>
        </a:p>
      </dgm:t>
    </dgm:pt>
    <dgm:pt modelId="{D4E8D3B2-A355-4BB1-9569-DF739DD446DC}" type="parTrans" cxnId="{3BF65F87-E6C1-4043-833F-8372ED2356EF}">
      <dgm:prSet/>
      <dgm:spPr/>
      <dgm:t>
        <a:bodyPr/>
        <a:lstStyle/>
        <a:p>
          <a:endParaRPr lang="en-US"/>
        </a:p>
      </dgm:t>
    </dgm:pt>
    <dgm:pt modelId="{4B7C0F0C-2E62-4344-852D-EB4D2CE5448A}" type="sibTrans" cxnId="{3BF65F87-E6C1-4043-833F-8372ED2356EF}">
      <dgm:prSet/>
      <dgm:spPr/>
      <dgm:t>
        <a:bodyPr/>
        <a:lstStyle/>
        <a:p>
          <a:endParaRPr lang="en-US"/>
        </a:p>
      </dgm:t>
    </dgm:pt>
    <dgm:pt modelId="{01314EC9-EC18-4A0B-B8D5-7E95702DE179}">
      <dgm:prSet custT="1"/>
      <dgm:spPr/>
      <dgm:t>
        <a:bodyPr/>
        <a:lstStyle/>
        <a:p>
          <a:r>
            <a:rPr lang="es-ES" sz="2000" dirty="0">
              <a:latin typeface="Calibri" panose="020F0502020204030204" pitchFamily="34" charset="0"/>
              <a:cs typeface="Calibri" panose="020F0502020204030204" pitchFamily="34" charset="0"/>
            </a:rPr>
            <a:t>El </a:t>
          </a:r>
          <a:r>
            <a:rPr lang="es-ES" sz="2000" b="1" dirty="0">
              <a:latin typeface="Calibri" panose="020F0502020204030204" pitchFamily="34" charset="0"/>
              <a:cs typeface="Calibri" panose="020F0502020204030204" pitchFamily="34" charset="0"/>
            </a:rPr>
            <a:t>individuo</a:t>
          </a:r>
          <a:r>
            <a:rPr lang="es-ES" sz="2000" dirty="0">
              <a:latin typeface="Calibri" panose="020F0502020204030204" pitchFamily="34" charset="0"/>
              <a:cs typeface="Calibri" panose="020F0502020204030204" pitchFamily="34" charset="0"/>
            </a:rPr>
            <a:t> como parte integral en la planificación del tratamiento/servicio y la recuperación</a:t>
          </a:r>
          <a:r>
            <a:rPr lang="es-ES" sz="2400" dirty="0">
              <a:latin typeface="Calibri" panose="020F050202020403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dgm:t>
    </dgm:pt>
    <dgm:pt modelId="{9713B113-0314-41B3-8027-EA6003B59A34}" type="parTrans" cxnId="{7370E8F4-D82A-4D80-BD24-49185250B202}">
      <dgm:prSet/>
      <dgm:spPr/>
      <dgm:t>
        <a:bodyPr/>
        <a:lstStyle/>
        <a:p>
          <a:endParaRPr lang="en-US"/>
        </a:p>
      </dgm:t>
    </dgm:pt>
    <dgm:pt modelId="{65F19572-4A9D-44CB-8902-5F362B348A35}" type="sibTrans" cxnId="{7370E8F4-D82A-4D80-BD24-49185250B202}">
      <dgm:prSet/>
      <dgm:spPr/>
      <dgm:t>
        <a:bodyPr/>
        <a:lstStyle/>
        <a:p>
          <a:endParaRPr lang="en-US"/>
        </a:p>
      </dgm:t>
    </dgm:pt>
    <dgm:pt modelId="{AC5E3A70-1F6B-40D0-95BA-3BF441E60E44}">
      <dgm:prSet custT="1"/>
      <dgm:spPr/>
      <dgm:t>
        <a:bodyPr/>
        <a:lstStyle/>
        <a:p>
          <a:r>
            <a:rPr lang="en-US" sz="2000" b="1" dirty="0" err="1">
              <a:latin typeface="Calibri" panose="020F0502020204030204" pitchFamily="34" charset="0"/>
              <a:cs typeface="Calibri" panose="020F0502020204030204" pitchFamily="34" charset="0"/>
            </a:rPr>
            <a:t>Colaboración</a:t>
          </a:r>
          <a:r>
            <a:rPr lang="en-US" sz="2000" dirty="0">
              <a:latin typeface="Calibri" panose="020F0502020204030204" pitchFamily="34" charset="0"/>
              <a:cs typeface="Calibri" panose="020F0502020204030204" pitchFamily="34" charset="0"/>
            </a:rPr>
            <a:t> </a:t>
          </a:r>
          <a:r>
            <a:rPr lang="es-ES" sz="2000" b="0" i="0" dirty="0">
              <a:latin typeface="Calibri" panose="020F0502020204030204" pitchFamily="34" charset="0"/>
              <a:cs typeface="Calibri" panose="020F0502020204030204" pitchFamily="34" charset="0"/>
            </a:rPr>
            <a:t>para hacer el mejor plan para sus necesidades y situación</a:t>
          </a:r>
          <a:endParaRPr lang="en-US" sz="2000" dirty="0">
            <a:latin typeface="Calibri" panose="020F0502020204030204" pitchFamily="34" charset="0"/>
            <a:cs typeface="Calibri" panose="020F0502020204030204" pitchFamily="34" charset="0"/>
          </a:endParaRPr>
        </a:p>
      </dgm:t>
    </dgm:pt>
    <dgm:pt modelId="{48A4208B-A345-4AA1-8BE4-7940DA575966}" type="parTrans" cxnId="{1E4DD13F-4E09-4D79-8467-E119AA6DE68A}">
      <dgm:prSet/>
      <dgm:spPr/>
      <dgm:t>
        <a:bodyPr/>
        <a:lstStyle/>
        <a:p>
          <a:endParaRPr lang="en-US"/>
        </a:p>
      </dgm:t>
    </dgm:pt>
    <dgm:pt modelId="{28BCE4B8-720C-4946-842F-E5976A2B0E7F}" type="sibTrans" cxnId="{1E4DD13F-4E09-4D79-8467-E119AA6DE68A}">
      <dgm:prSet/>
      <dgm:spPr/>
      <dgm:t>
        <a:bodyPr/>
        <a:lstStyle/>
        <a:p>
          <a:endParaRPr lang="en-US"/>
        </a:p>
      </dgm:t>
    </dgm:pt>
    <dgm:pt modelId="{4FA66604-D793-4245-B9FE-3158AC690899}" type="pres">
      <dgm:prSet presAssocID="{6A702AFB-2C3F-43BD-A1B8-520F8B389ED7}" presName="hierChild1" presStyleCnt="0">
        <dgm:presLayoutVars>
          <dgm:chPref val="1"/>
          <dgm:dir/>
          <dgm:animOne val="branch"/>
          <dgm:animLvl val="lvl"/>
          <dgm:resizeHandles/>
        </dgm:presLayoutVars>
      </dgm:prSet>
      <dgm:spPr/>
    </dgm:pt>
    <dgm:pt modelId="{BE80B69D-0229-4525-8E64-F0329593EDD9}" type="pres">
      <dgm:prSet presAssocID="{01314EC9-EC18-4A0B-B8D5-7E95702DE179}" presName="hierRoot1" presStyleCnt="0"/>
      <dgm:spPr/>
    </dgm:pt>
    <dgm:pt modelId="{6E97B161-EC0B-43B7-A929-F8F207B169BD}" type="pres">
      <dgm:prSet presAssocID="{01314EC9-EC18-4A0B-B8D5-7E95702DE179}" presName="composite" presStyleCnt="0"/>
      <dgm:spPr/>
    </dgm:pt>
    <dgm:pt modelId="{6C338B24-85EC-424E-B51E-9B6CCFB1EF4E}" type="pres">
      <dgm:prSet presAssocID="{01314EC9-EC18-4A0B-B8D5-7E95702DE179}" presName="background" presStyleLbl="node0" presStyleIdx="0" presStyleCnt="3"/>
      <dgm:spPr/>
    </dgm:pt>
    <dgm:pt modelId="{14DD3409-D518-4048-8567-BC16099A28C3}" type="pres">
      <dgm:prSet presAssocID="{01314EC9-EC18-4A0B-B8D5-7E95702DE179}" presName="text" presStyleLbl="fgAcc0" presStyleIdx="0" presStyleCnt="3">
        <dgm:presLayoutVars>
          <dgm:chPref val="3"/>
        </dgm:presLayoutVars>
      </dgm:prSet>
      <dgm:spPr/>
    </dgm:pt>
    <dgm:pt modelId="{2F2AF0B9-729B-4F45-A87F-D041EE6F4D06}" type="pres">
      <dgm:prSet presAssocID="{01314EC9-EC18-4A0B-B8D5-7E95702DE179}" presName="hierChild2" presStyleCnt="0"/>
      <dgm:spPr/>
    </dgm:pt>
    <dgm:pt modelId="{5BF29F69-481D-4149-8299-17C6DB736AB7}" type="pres">
      <dgm:prSet presAssocID="{A43E8D90-CF17-4DE5-B672-066CBC5037DB}" presName="hierRoot1" presStyleCnt="0"/>
      <dgm:spPr/>
    </dgm:pt>
    <dgm:pt modelId="{CDE8BBB3-5C94-4812-A9CF-B1DB23624F14}" type="pres">
      <dgm:prSet presAssocID="{A43E8D90-CF17-4DE5-B672-066CBC5037DB}" presName="composite" presStyleCnt="0"/>
      <dgm:spPr/>
    </dgm:pt>
    <dgm:pt modelId="{5DB2C43D-FCAF-4D46-97E4-C6E25773BB94}" type="pres">
      <dgm:prSet presAssocID="{A43E8D90-CF17-4DE5-B672-066CBC5037DB}" presName="background" presStyleLbl="node0" presStyleIdx="1" presStyleCnt="3"/>
      <dgm:spPr/>
    </dgm:pt>
    <dgm:pt modelId="{A1072563-3BE6-4381-A317-49F1D82E775A}" type="pres">
      <dgm:prSet presAssocID="{A43E8D90-CF17-4DE5-B672-066CBC5037DB}" presName="text" presStyleLbl="fgAcc0" presStyleIdx="1" presStyleCnt="3">
        <dgm:presLayoutVars>
          <dgm:chPref val="3"/>
        </dgm:presLayoutVars>
      </dgm:prSet>
      <dgm:spPr/>
    </dgm:pt>
    <dgm:pt modelId="{FE0CADFF-9F4B-4C10-A714-A56B93237DEF}" type="pres">
      <dgm:prSet presAssocID="{A43E8D90-CF17-4DE5-B672-066CBC5037DB}" presName="hierChild2" presStyleCnt="0"/>
      <dgm:spPr/>
    </dgm:pt>
    <dgm:pt modelId="{DCC0BE9B-5E30-4328-953A-FC08C9D2ECF3}" type="pres">
      <dgm:prSet presAssocID="{AC5E3A70-1F6B-40D0-95BA-3BF441E60E44}" presName="hierRoot1" presStyleCnt="0"/>
      <dgm:spPr/>
    </dgm:pt>
    <dgm:pt modelId="{652BF2B1-4C07-49AB-9D45-D305C92F9AEC}" type="pres">
      <dgm:prSet presAssocID="{AC5E3A70-1F6B-40D0-95BA-3BF441E60E44}" presName="composite" presStyleCnt="0"/>
      <dgm:spPr/>
    </dgm:pt>
    <dgm:pt modelId="{D903F930-C89D-4C86-B62A-BB8FF2260307}" type="pres">
      <dgm:prSet presAssocID="{AC5E3A70-1F6B-40D0-95BA-3BF441E60E44}" presName="background" presStyleLbl="node0" presStyleIdx="2" presStyleCnt="3"/>
      <dgm:spPr/>
    </dgm:pt>
    <dgm:pt modelId="{85A36F32-7CC2-4268-8C6E-6A24FC63CABA}" type="pres">
      <dgm:prSet presAssocID="{AC5E3A70-1F6B-40D0-95BA-3BF441E60E44}" presName="text" presStyleLbl="fgAcc0" presStyleIdx="2" presStyleCnt="3">
        <dgm:presLayoutVars>
          <dgm:chPref val="3"/>
        </dgm:presLayoutVars>
      </dgm:prSet>
      <dgm:spPr/>
    </dgm:pt>
    <dgm:pt modelId="{1721BF2E-3F53-4421-9A6D-05EA7F61D0F8}" type="pres">
      <dgm:prSet presAssocID="{AC5E3A70-1F6B-40D0-95BA-3BF441E60E44}" presName="hierChild2" presStyleCnt="0"/>
      <dgm:spPr/>
    </dgm:pt>
  </dgm:ptLst>
  <dgm:cxnLst>
    <dgm:cxn modelId="{1E4DD13F-4E09-4D79-8467-E119AA6DE68A}" srcId="{6A702AFB-2C3F-43BD-A1B8-520F8B389ED7}" destId="{AC5E3A70-1F6B-40D0-95BA-3BF441E60E44}" srcOrd="2" destOrd="0" parTransId="{48A4208B-A345-4AA1-8BE4-7940DA575966}" sibTransId="{28BCE4B8-720C-4946-842F-E5976A2B0E7F}"/>
    <dgm:cxn modelId="{284A5B73-CD45-4A7F-AE3A-F5C34A510BD8}" type="presOf" srcId="{A43E8D90-CF17-4DE5-B672-066CBC5037DB}" destId="{A1072563-3BE6-4381-A317-49F1D82E775A}" srcOrd="0" destOrd="0" presId="urn:microsoft.com/office/officeart/2005/8/layout/hierarchy1"/>
    <dgm:cxn modelId="{C732DD59-F847-4BF0-B0B2-79ED0C423FDE}" type="presOf" srcId="{6A702AFB-2C3F-43BD-A1B8-520F8B389ED7}" destId="{4FA66604-D793-4245-B9FE-3158AC690899}" srcOrd="0" destOrd="0" presId="urn:microsoft.com/office/officeart/2005/8/layout/hierarchy1"/>
    <dgm:cxn modelId="{3BF65F87-E6C1-4043-833F-8372ED2356EF}" srcId="{6A702AFB-2C3F-43BD-A1B8-520F8B389ED7}" destId="{A43E8D90-CF17-4DE5-B672-066CBC5037DB}" srcOrd="1" destOrd="0" parTransId="{D4E8D3B2-A355-4BB1-9569-DF739DD446DC}" sibTransId="{4B7C0F0C-2E62-4344-852D-EB4D2CE5448A}"/>
    <dgm:cxn modelId="{2F4245A8-4AA2-4B59-8209-75DE8659FB07}" type="presOf" srcId="{01314EC9-EC18-4A0B-B8D5-7E95702DE179}" destId="{14DD3409-D518-4048-8567-BC16099A28C3}" srcOrd="0" destOrd="0" presId="urn:microsoft.com/office/officeart/2005/8/layout/hierarchy1"/>
    <dgm:cxn modelId="{2D45F5D2-A187-4F12-B9F6-48D3C8CD8709}" type="presOf" srcId="{AC5E3A70-1F6B-40D0-95BA-3BF441E60E44}" destId="{85A36F32-7CC2-4268-8C6E-6A24FC63CABA}" srcOrd="0" destOrd="0" presId="urn:microsoft.com/office/officeart/2005/8/layout/hierarchy1"/>
    <dgm:cxn modelId="{7370E8F4-D82A-4D80-BD24-49185250B202}" srcId="{6A702AFB-2C3F-43BD-A1B8-520F8B389ED7}" destId="{01314EC9-EC18-4A0B-B8D5-7E95702DE179}" srcOrd="0" destOrd="0" parTransId="{9713B113-0314-41B3-8027-EA6003B59A34}" sibTransId="{65F19572-4A9D-44CB-8902-5F362B348A35}"/>
    <dgm:cxn modelId="{6CF3C81D-8ACF-4A27-9842-48847218589C}" type="presParOf" srcId="{4FA66604-D793-4245-B9FE-3158AC690899}" destId="{BE80B69D-0229-4525-8E64-F0329593EDD9}" srcOrd="0" destOrd="0" presId="urn:microsoft.com/office/officeart/2005/8/layout/hierarchy1"/>
    <dgm:cxn modelId="{35843BAF-7BA3-4216-93F6-AEE86AAF303F}" type="presParOf" srcId="{BE80B69D-0229-4525-8E64-F0329593EDD9}" destId="{6E97B161-EC0B-43B7-A929-F8F207B169BD}" srcOrd="0" destOrd="0" presId="urn:microsoft.com/office/officeart/2005/8/layout/hierarchy1"/>
    <dgm:cxn modelId="{F5C68766-D591-4F20-B01C-5D920CE4E68B}" type="presParOf" srcId="{6E97B161-EC0B-43B7-A929-F8F207B169BD}" destId="{6C338B24-85EC-424E-B51E-9B6CCFB1EF4E}" srcOrd="0" destOrd="0" presId="urn:microsoft.com/office/officeart/2005/8/layout/hierarchy1"/>
    <dgm:cxn modelId="{74C5A9DF-3857-4E19-8358-419917339105}" type="presParOf" srcId="{6E97B161-EC0B-43B7-A929-F8F207B169BD}" destId="{14DD3409-D518-4048-8567-BC16099A28C3}" srcOrd="1" destOrd="0" presId="urn:microsoft.com/office/officeart/2005/8/layout/hierarchy1"/>
    <dgm:cxn modelId="{5E1E897D-346F-4974-81B8-4439A0235238}" type="presParOf" srcId="{BE80B69D-0229-4525-8E64-F0329593EDD9}" destId="{2F2AF0B9-729B-4F45-A87F-D041EE6F4D06}" srcOrd="1" destOrd="0" presId="urn:microsoft.com/office/officeart/2005/8/layout/hierarchy1"/>
    <dgm:cxn modelId="{9FB08A20-6855-4B61-A6C7-D10DB3490749}" type="presParOf" srcId="{4FA66604-D793-4245-B9FE-3158AC690899}" destId="{5BF29F69-481D-4149-8299-17C6DB736AB7}" srcOrd="1" destOrd="0" presId="urn:microsoft.com/office/officeart/2005/8/layout/hierarchy1"/>
    <dgm:cxn modelId="{F924180D-07BD-46E0-9BB5-221AC61190EF}" type="presParOf" srcId="{5BF29F69-481D-4149-8299-17C6DB736AB7}" destId="{CDE8BBB3-5C94-4812-A9CF-B1DB23624F14}" srcOrd="0" destOrd="0" presId="urn:microsoft.com/office/officeart/2005/8/layout/hierarchy1"/>
    <dgm:cxn modelId="{A8898220-814F-4275-9B78-B06CA90A1F28}" type="presParOf" srcId="{CDE8BBB3-5C94-4812-A9CF-B1DB23624F14}" destId="{5DB2C43D-FCAF-4D46-97E4-C6E25773BB94}" srcOrd="0" destOrd="0" presId="urn:microsoft.com/office/officeart/2005/8/layout/hierarchy1"/>
    <dgm:cxn modelId="{3900081C-582C-439F-B21F-697E380C6C7C}" type="presParOf" srcId="{CDE8BBB3-5C94-4812-A9CF-B1DB23624F14}" destId="{A1072563-3BE6-4381-A317-49F1D82E775A}" srcOrd="1" destOrd="0" presId="urn:microsoft.com/office/officeart/2005/8/layout/hierarchy1"/>
    <dgm:cxn modelId="{C9B83620-4724-4916-9B69-CA94BFDD523F}" type="presParOf" srcId="{5BF29F69-481D-4149-8299-17C6DB736AB7}" destId="{FE0CADFF-9F4B-4C10-A714-A56B93237DEF}" srcOrd="1" destOrd="0" presId="urn:microsoft.com/office/officeart/2005/8/layout/hierarchy1"/>
    <dgm:cxn modelId="{B670E15D-A5FE-4961-BCA2-8B4672647DCD}" type="presParOf" srcId="{4FA66604-D793-4245-B9FE-3158AC690899}" destId="{DCC0BE9B-5E30-4328-953A-FC08C9D2ECF3}" srcOrd="2" destOrd="0" presId="urn:microsoft.com/office/officeart/2005/8/layout/hierarchy1"/>
    <dgm:cxn modelId="{C8D7D911-9F3D-4385-8BD1-59FBD3982DFE}" type="presParOf" srcId="{DCC0BE9B-5E30-4328-953A-FC08C9D2ECF3}" destId="{652BF2B1-4C07-49AB-9D45-D305C92F9AEC}" srcOrd="0" destOrd="0" presId="urn:microsoft.com/office/officeart/2005/8/layout/hierarchy1"/>
    <dgm:cxn modelId="{D76C52BF-645F-432B-BB86-54C618B77701}" type="presParOf" srcId="{652BF2B1-4C07-49AB-9D45-D305C92F9AEC}" destId="{D903F930-C89D-4C86-B62A-BB8FF2260307}" srcOrd="0" destOrd="0" presId="urn:microsoft.com/office/officeart/2005/8/layout/hierarchy1"/>
    <dgm:cxn modelId="{F6EDA76E-CE41-48CA-A63B-32163D8536BC}" type="presParOf" srcId="{652BF2B1-4C07-49AB-9D45-D305C92F9AEC}" destId="{85A36F32-7CC2-4268-8C6E-6A24FC63CABA}" srcOrd="1" destOrd="0" presId="urn:microsoft.com/office/officeart/2005/8/layout/hierarchy1"/>
    <dgm:cxn modelId="{B866CE01-1EF8-4485-BA99-673A6545E011}" type="presParOf" srcId="{DCC0BE9B-5E30-4328-953A-FC08C9D2ECF3}" destId="{1721BF2E-3F53-4421-9A6D-05EA7F61D0F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36BCF92-22FA-4AF7-90B9-E8C08BACEB0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6B3F7E9-A3BF-47BA-B679-B650D69F3461}">
      <dgm:prSet custT="1"/>
      <dgm:spPr/>
      <dgm:t>
        <a:bodyPr/>
        <a:lstStyle/>
        <a:p>
          <a:pPr>
            <a:lnSpc>
              <a:spcPct val="100000"/>
            </a:lnSpc>
          </a:pPr>
          <a:r>
            <a:rPr lang="es-ES" sz="2000" dirty="0">
              <a:latin typeface="Calibri" panose="020F0502020204030204" pitchFamily="34" charset="0"/>
              <a:cs typeface="Calibri" panose="020F0502020204030204" pitchFamily="34" charset="0"/>
            </a:rPr>
            <a:t>Establecer metas, aspiraciones y servicios de apoyo a la autogestión que aborden sus necesidades únicas y sean personales para su narrativa de recuperación</a:t>
          </a:r>
          <a:endParaRPr lang="en-US" sz="2200" dirty="0">
            <a:latin typeface="Calibri" panose="020F0502020204030204" pitchFamily="34" charset="0"/>
            <a:cs typeface="Calibri" panose="020F0502020204030204" pitchFamily="34" charset="0"/>
          </a:endParaRPr>
        </a:p>
      </dgm:t>
    </dgm:pt>
    <dgm:pt modelId="{D816CF35-7C55-4434-80AD-620BD816812E}" type="parTrans" cxnId="{C570971D-F6D7-4A6D-AE3E-873561F67564}">
      <dgm:prSet/>
      <dgm:spPr/>
      <dgm:t>
        <a:bodyPr/>
        <a:lstStyle/>
        <a:p>
          <a:endParaRPr lang="en-US"/>
        </a:p>
      </dgm:t>
    </dgm:pt>
    <dgm:pt modelId="{4A279C9C-7923-4295-868D-EA88BFCD477C}" type="sibTrans" cxnId="{C570971D-F6D7-4A6D-AE3E-873561F67564}">
      <dgm:prSet/>
      <dgm:spPr/>
      <dgm:t>
        <a:bodyPr/>
        <a:lstStyle/>
        <a:p>
          <a:endParaRPr lang="en-US"/>
        </a:p>
      </dgm:t>
    </dgm:pt>
    <dgm:pt modelId="{720CE2BF-4587-447E-B566-7B87FC330BDB}">
      <dgm:prSet custT="1"/>
      <dgm:spPr/>
      <dgm:t>
        <a:bodyPr/>
        <a:lstStyle/>
        <a:p>
          <a:pPr>
            <a:lnSpc>
              <a:spcPct val="100000"/>
            </a:lnSpc>
          </a:pPr>
          <a:r>
            <a:rPr lang="es-ES" sz="2000" dirty="0">
              <a:latin typeface="Calibri" panose="020F0502020204030204" pitchFamily="34" charset="0"/>
              <a:cs typeface="Calibri" panose="020F0502020204030204" pitchFamily="34" charset="0"/>
            </a:rPr>
            <a:t>Participar activamente en la planificación de la recuperación, asistir a reuniones, grupos y otros servicios de apoyo </a:t>
          </a:r>
          <a:endParaRPr lang="en-US" sz="2200" dirty="0">
            <a:latin typeface="Calibri" panose="020F0502020204030204" pitchFamily="34" charset="0"/>
            <a:cs typeface="Calibri" panose="020F0502020204030204" pitchFamily="34" charset="0"/>
          </a:endParaRPr>
        </a:p>
      </dgm:t>
    </dgm:pt>
    <dgm:pt modelId="{4FCB9522-491E-4C37-B836-1E9DD5FEF369}" type="parTrans" cxnId="{A6C7A2B9-5A52-40E1-A0ED-1032CC6B92DE}">
      <dgm:prSet/>
      <dgm:spPr/>
      <dgm:t>
        <a:bodyPr/>
        <a:lstStyle/>
        <a:p>
          <a:endParaRPr lang="en-US"/>
        </a:p>
      </dgm:t>
    </dgm:pt>
    <dgm:pt modelId="{FE9B1561-FE20-4C08-AC86-D781FB31F3D1}" type="sibTrans" cxnId="{A6C7A2B9-5A52-40E1-A0ED-1032CC6B92DE}">
      <dgm:prSet/>
      <dgm:spPr/>
      <dgm:t>
        <a:bodyPr/>
        <a:lstStyle/>
        <a:p>
          <a:endParaRPr lang="en-US"/>
        </a:p>
      </dgm:t>
    </dgm:pt>
    <dgm:pt modelId="{871C8F7B-61C5-494C-BF94-F1F394DCEF3F}">
      <dgm:prSet custT="1"/>
      <dgm:spPr/>
      <dgm:t>
        <a:bodyPr/>
        <a:lstStyle/>
        <a:p>
          <a:pPr>
            <a:lnSpc>
              <a:spcPct val="100000"/>
            </a:lnSpc>
          </a:pPr>
          <a:r>
            <a:rPr lang="es-ES" sz="2000" dirty="0">
              <a:latin typeface="Calibri" panose="020F0502020204030204" pitchFamily="34" charset="0"/>
              <a:cs typeface="Calibri" panose="020F0502020204030204" pitchFamily="34" charset="0"/>
            </a:rPr>
            <a:t>Centrarse en las fortalezas personales </a:t>
          </a:r>
          <a:endParaRPr lang="en-US" sz="2200" dirty="0">
            <a:latin typeface="Calibri" panose="020F0502020204030204" pitchFamily="34" charset="0"/>
            <a:cs typeface="Calibri" panose="020F0502020204030204" pitchFamily="34" charset="0"/>
          </a:endParaRPr>
        </a:p>
      </dgm:t>
    </dgm:pt>
    <dgm:pt modelId="{4DD5F7E0-43AD-4173-AE9C-858E4489C1FD}" type="parTrans" cxnId="{A160DEC3-3D19-4CE3-91B6-95861D928A56}">
      <dgm:prSet/>
      <dgm:spPr/>
      <dgm:t>
        <a:bodyPr/>
        <a:lstStyle/>
        <a:p>
          <a:endParaRPr lang="en-US"/>
        </a:p>
      </dgm:t>
    </dgm:pt>
    <dgm:pt modelId="{88E67839-E214-48D8-9D71-D5F3BF59175A}" type="sibTrans" cxnId="{A160DEC3-3D19-4CE3-91B6-95861D928A56}">
      <dgm:prSet/>
      <dgm:spPr/>
      <dgm:t>
        <a:bodyPr/>
        <a:lstStyle/>
        <a:p>
          <a:endParaRPr lang="en-US"/>
        </a:p>
      </dgm:t>
    </dgm:pt>
    <dgm:pt modelId="{3D6731FA-4713-4B51-8C0C-3EEE00C96B73}">
      <dgm:prSet custT="1"/>
      <dgm:spPr/>
      <dgm:t>
        <a:bodyPr/>
        <a:lstStyle/>
        <a:p>
          <a:pPr>
            <a:lnSpc>
              <a:spcPct val="100000"/>
            </a:lnSpc>
          </a:pPr>
          <a:r>
            <a:rPr lang="es-ES" sz="2000" dirty="0">
              <a:latin typeface="Calibri" panose="020F0502020204030204" pitchFamily="34" charset="0"/>
              <a:cs typeface="Calibri" panose="020F0502020204030204" pitchFamily="34" charset="0"/>
            </a:rPr>
            <a:t>Centrarse en su responsabilidad personal en su viaje de recuperación </a:t>
          </a:r>
          <a:endParaRPr lang="en-US" sz="2000" dirty="0">
            <a:latin typeface="Calibri" panose="020F0502020204030204" pitchFamily="34" charset="0"/>
            <a:cs typeface="Calibri" panose="020F0502020204030204" pitchFamily="34" charset="0"/>
          </a:endParaRPr>
        </a:p>
      </dgm:t>
    </dgm:pt>
    <dgm:pt modelId="{B16EAE0E-D12C-40EB-A0A8-871705A83886}" type="parTrans" cxnId="{B8221CF6-F789-42AF-B0BD-B4B5C3C6AF98}">
      <dgm:prSet/>
      <dgm:spPr/>
      <dgm:t>
        <a:bodyPr/>
        <a:lstStyle/>
        <a:p>
          <a:endParaRPr lang="en-US"/>
        </a:p>
      </dgm:t>
    </dgm:pt>
    <dgm:pt modelId="{27BB313D-E320-4DD3-8217-A8EB32A5208A}" type="sibTrans" cxnId="{B8221CF6-F789-42AF-B0BD-B4B5C3C6AF98}">
      <dgm:prSet/>
      <dgm:spPr/>
      <dgm:t>
        <a:bodyPr/>
        <a:lstStyle/>
        <a:p>
          <a:endParaRPr lang="en-US"/>
        </a:p>
      </dgm:t>
    </dgm:pt>
    <dgm:pt modelId="{8DBE75A1-F3CE-49A2-BB75-44E1E10BBCDE}">
      <dgm:prSet custT="1"/>
      <dgm:spPr/>
      <dgm:t>
        <a:bodyPr/>
        <a:lstStyle/>
        <a:p>
          <a:pPr>
            <a:lnSpc>
              <a:spcPct val="100000"/>
            </a:lnSpc>
          </a:pPr>
          <a:r>
            <a:rPr lang="es-ES" sz="2000" dirty="0">
              <a:latin typeface="Calibri" panose="020F0502020204030204" pitchFamily="34" charset="0"/>
              <a:cs typeface="Calibri" panose="020F0502020204030204" pitchFamily="34" charset="0"/>
            </a:rPr>
            <a:t>Asistir a toda la gama de servicios que están disponibles para ellos </a:t>
          </a:r>
          <a:endParaRPr lang="en-US" sz="2200" dirty="0">
            <a:latin typeface="Calibri" panose="020F0502020204030204" pitchFamily="34" charset="0"/>
            <a:cs typeface="Calibri" panose="020F0502020204030204" pitchFamily="34" charset="0"/>
          </a:endParaRPr>
        </a:p>
      </dgm:t>
    </dgm:pt>
    <dgm:pt modelId="{6B6B1433-905F-42B0-8034-C45B563C4B7C}" type="parTrans" cxnId="{F015CDEA-F183-4727-8A43-DDE85A78A59E}">
      <dgm:prSet/>
      <dgm:spPr/>
      <dgm:t>
        <a:bodyPr/>
        <a:lstStyle/>
        <a:p>
          <a:endParaRPr lang="en-US"/>
        </a:p>
      </dgm:t>
    </dgm:pt>
    <dgm:pt modelId="{67453FEF-97E3-44D9-8C4E-BC029CC3678D}" type="sibTrans" cxnId="{F015CDEA-F183-4727-8A43-DDE85A78A59E}">
      <dgm:prSet/>
      <dgm:spPr/>
      <dgm:t>
        <a:bodyPr/>
        <a:lstStyle/>
        <a:p>
          <a:endParaRPr lang="en-US"/>
        </a:p>
      </dgm:t>
    </dgm:pt>
    <dgm:pt modelId="{4F72E5D2-35C2-4343-BB3B-41A722AD09BB}" type="pres">
      <dgm:prSet presAssocID="{136BCF92-22FA-4AF7-90B9-E8C08BACEB04}" presName="root" presStyleCnt="0">
        <dgm:presLayoutVars>
          <dgm:dir/>
          <dgm:resizeHandles val="exact"/>
        </dgm:presLayoutVars>
      </dgm:prSet>
      <dgm:spPr/>
    </dgm:pt>
    <dgm:pt modelId="{908440EF-7A79-41DB-A3E9-1F735FFA2F77}" type="pres">
      <dgm:prSet presAssocID="{A6B3F7E9-A3BF-47BA-B679-B650D69F3461}" presName="compNode" presStyleCnt="0"/>
      <dgm:spPr/>
    </dgm:pt>
    <dgm:pt modelId="{F66180D2-3BA4-4B9D-BCD7-0C41C32B2959}" type="pres">
      <dgm:prSet presAssocID="{A6B3F7E9-A3BF-47BA-B679-B650D69F3461}" presName="bgRect" presStyleLbl="bgShp" presStyleIdx="0" presStyleCnt="5" custScaleY="194209" custLinFactNeighborX="270" custLinFactNeighborY="-8546"/>
      <dgm:spPr/>
    </dgm:pt>
    <dgm:pt modelId="{826CEFAE-1641-4EEF-BCC1-BD7B4A38A02C}" type="pres">
      <dgm:prSet presAssocID="{A6B3F7E9-A3BF-47BA-B679-B650D69F346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in head"/>
        </a:ext>
      </dgm:extLst>
    </dgm:pt>
    <dgm:pt modelId="{92C6BCBC-8F42-441A-99A5-88D37CDBB002}" type="pres">
      <dgm:prSet presAssocID="{A6B3F7E9-A3BF-47BA-B679-B650D69F3461}" presName="spaceRect" presStyleCnt="0"/>
      <dgm:spPr/>
    </dgm:pt>
    <dgm:pt modelId="{E96E81AD-9CD1-4436-9760-154DCE77A615}" type="pres">
      <dgm:prSet presAssocID="{A6B3F7E9-A3BF-47BA-B679-B650D69F3461}" presName="parTx" presStyleLbl="revTx" presStyleIdx="0" presStyleCnt="5" custLinFactNeighborX="241" custLinFactNeighborY="-19705">
        <dgm:presLayoutVars>
          <dgm:chMax val="0"/>
          <dgm:chPref val="0"/>
        </dgm:presLayoutVars>
      </dgm:prSet>
      <dgm:spPr/>
    </dgm:pt>
    <dgm:pt modelId="{F71F1FA1-025F-4281-83BC-4C4599DDAC67}" type="pres">
      <dgm:prSet presAssocID="{4A279C9C-7923-4295-868D-EA88BFCD477C}" presName="sibTrans" presStyleCnt="0"/>
      <dgm:spPr/>
    </dgm:pt>
    <dgm:pt modelId="{9958FEE4-EB90-40B2-AF1A-84B27DFE9E60}" type="pres">
      <dgm:prSet presAssocID="{720CE2BF-4587-447E-B566-7B87FC330BDB}" presName="compNode" presStyleCnt="0"/>
      <dgm:spPr/>
    </dgm:pt>
    <dgm:pt modelId="{E8D3B259-BE09-443F-AFA0-9F8FF2C71533}" type="pres">
      <dgm:prSet presAssocID="{720CE2BF-4587-447E-B566-7B87FC330BDB}" presName="bgRect" presStyleLbl="bgShp" presStyleIdx="1" presStyleCnt="5" custScaleY="186786" custLinFactNeighborX="270" custLinFactNeighborY="14510"/>
      <dgm:spPr/>
    </dgm:pt>
    <dgm:pt modelId="{9985DCB0-953B-468D-A882-4C97F5C40642}" type="pres">
      <dgm:prSet presAssocID="{720CE2BF-4587-447E-B566-7B87FC330BDB}" presName="iconRect" presStyleLbl="node1" presStyleIdx="1" presStyleCnt="5" custLinFactNeighborY="3464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a:ext>
      </dgm:extLst>
    </dgm:pt>
    <dgm:pt modelId="{25C0B6FA-AA7F-46E8-8498-FED0CFFA31A7}" type="pres">
      <dgm:prSet presAssocID="{720CE2BF-4587-447E-B566-7B87FC330BDB}" presName="spaceRect" presStyleCnt="0"/>
      <dgm:spPr/>
    </dgm:pt>
    <dgm:pt modelId="{7166AAFC-6899-473D-B0D8-BD39FD35F58D}" type="pres">
      <dgm:prSet presAssocID="{720CE2BF-4587-447E-B566-7B87FC330BDB}" presName="parTx" presStyleLbl="revTx" presStyleIdx="1" presStyleCnt="5" custScaleX="100205" custScaleY="107359" custLinFactNeighborX="-143" custLinFactNeighborY="-10589">
        <dgm:presLayoutVars>
          <dgm:chMax val="0"/>
          <dgm:chPref val="0"/>
        </dgm:presLayoutVars>
      </dgm:prSet>
      <dgm:spPr/>
    </dgm:pt>
    <dgm:pt modelId="{2FAA70DA-76A0-49BF-BF60-B960669C2AEB}" type="pres">
      <dgm:prSet presAssocID="{FE9B1561-FE20-4C08-AC86-D781FB31F3D1}" presName="sibTrans" presStyleCnt="0"/>
      <dgm:spPr/>
    </dgm:pt>
    <dgm:pt modelId="{066DDE56-B07F-444B-A19C-1C4A5753742F}" type="pres">
      <dgm:prSet presAssocID="{8DBE75A1-F3CE-49A2-BB75-44E1E10BBCDE}" presName="compNode" presStyleCnt="0"/>
      <dgm:spPr/>
    </dgm:pt>
    <dgm:pt modelId="{90082FA2-BECE-44EE-BD8C-BB1B23651C0C}" type="pres">
      <dgm:prSet presAssocID="{8DBE75A1-F3CE-49A2-BB75-44E1E10BBCDE}" presName="bgRect" presStyleLbl="bgShp" presStyleIdx="2" presStyleCnt="5" custLinFactNeighborX="270" custLinFactNeighborY="3849"/>
      <dgm:spPr/>
    </dgm:pt>
    <dgm:pt modelId="{D92F512E-3FE8-494F-926A-7C2D28D1EAC9}" type="pres">
      <dgm:prSet presAssocID="{8DBE75A1-F3CE-49A2-BB75-44E1E10BBCDE}"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Neighborhood outline"/>
        </a:ext>
      </dgm:extLst>
    </dgm:pt>
    <dgm:pt modelId="{E7C09CE3-AA09-4E1A-A8F7-06A5D5E5F137}" type="pres">
      <dgm:prSet presAssocID="{8DBE75A1-F3CE-49A2-BB75-44E1E10BBCDE}" presName="spaceRect" presStyleCnt="0"/>
      <dgm:spPr/>
    </dgm:pt>
    <dgm:pt modelId="{6B0AFEA4-4200-48CF-8FBF-ACD5E27AE761}" type="pres">
      <dgm:prSet presAssocID="{8DBE75A1-F3CE-49A2-BB75-44E1E10BBCDE}" presName="parTx" presStyleLbl="revTx" presStyleIdx="2" presStyleCnt="5" custLinFactNeighborX="357" custLinFactNeighborY="-12702">
        <dgm:presLayoutVars>
          <dgm:chMax val="0"/>
          <dgm:chPref val="0"/>
        </dgm:presLayoutVars>
      </dgm:prSet>
      <dgm:spPr/>
    </dgm:pt>
    <dgm:pt modelId="{12D940A6-8212-49A3-8A4A-7A20B681BCC1}" type="pres">
      <dgm:prSet presAssocID="{67453FEF-97E3-44D9-8C4E-BC029CC3678D}" presName="sibTrans" presStyleCnt="0"/>
      <dgm:spPr/>
    </dgm:pt>
    <dgm:pt modelId="{08CF3893-FC7F-44B7-8A58-623A2D70267E}" type="pres">
      <dgm:prSet presAssocID="{871C8F7B-61C5-494C-BF94-F1F394DCEF3F}" presName="compNode" presStyleCnt="0"/>
      <dgm:spPr/>
    </dgm:pt>
    <dgm:pt modelId="{310E2058-112C-49EC-A7BD-C7E329AF8E59}" type="pres">
      <dgm:prSet presAssocID="{871C8F7B-61C5-494C-BF94-F1F394DCEF3F}" presName="bgRect" presStyleLbl="bgShp" presStyleIdx="3" presStyleCnt="5" custLinFactNeighborX="270" custLinFactNeighborY="-43516"/>
      <dgm:spPr/>
    </dgm:pt>
    <dgm:pt modelId="{F65D02F8-7DE8-4BEC-9504-69CA5EB3DAB3}" type="pres">
      <dgm:prSet presAssocID="{871C8F7B-61C5-494C-BF94-F1F394DCEF3F}" presName="iconRect" presStyleLbl="node1" presStyleIdx="3" presStyleCnt="5" custLinFactNeighborX="4875" custLinFactNeighborY="-7334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C652FE8B-8A54-4A1B-9BB9-2A2D2E706466}" type="pres">
      <dgm:prSet presAssocID="{871C8F7B-61C5-494C-BF94-F1F394DCEF3F}" presName="spaceRect" presStyleCnt="0"/>
      <dgm:spPr/>
    </dgm:pt>
    <dgm:pt modelId="{BC035B30-4C02-49EB-95B9-56335ADE80B4}" type="pres">
      <dgm:prSet presAssocID="{871C8F7B-61C5-494C-BF94-F1F394DCEF3F}" presName="parTx" presStyleLbl="revTx" presStyleIdx="3" presStyleCnt="5" custLinFactNeighborX="357" custLinFactNeighborY="-46574">
        <dgm:presLayoutVars>
          <dgm:chMax val="0"/>
          <dgm:chPref val="0"/>
        </dgm:presLayoutVars>
      </dgm:prSet>
      <dgm:spPr/>
    </dgm:pt>
    <dgm:pt modelId="{7CE33721-E5ED-4A77-8337-3721A49EBC1F}" type="pres">
      <dgm:prSet presAssocID="{88E67839-E214-48D8-9D71-D5F3BF59175A}" presName="sibTrans" presStyleCnt="0"/>
      <dgm:spPr/>
    </dgm:pt>
    <dgm:pt modelId="{D75C9FAF-1150-4435-B30F-4C5DAD5E91F3}" type="pres">
      <dgm:prSet presAssocID="{3D6731FA-4713-4B51-8C0C-3EEE00C96B73}" presName="compNode" presStyleCnt="0"/>
      <dgm:spPr/>
    </dgm:pt>
    <dgm:pt modelId="{87E3664A-7C3C-40C8-8189-84D5A8C0DCD8}" type="pres">
      <dgm:prSet presAssocID="{3D6731FA-4713-4B51-8C0C-3EEE00C96B73}" presName="bgRect" presStyleLbl="bgShp" presStyleIdx="4" presStyleCnt="5" custLinFactNeighborX="1078" custLinFactNeighborY="-85738"/>
      <dgm:spPr/>
    </dgm:pt>
    <dgm:pt modelId="{99CDF9CF-EAA4-4BE8-B515-FB90DADFA608}" type="pres">
      <dgm:prSet presAssocID="{3D6731FA-4713-4B51-8C0C-3EEE00C96B73}" presName="iconRect" presStyleLbl="node1" presStyleIdx="4" presStyleCnt="5" custLinFactY="-61661" custLinFactNeighborX="11536" custLinFactNeighborY="-1000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ullseye"/>
        </a:ext>
      </dgm:extLst>
    </dgm:pt>
    <dgm:pt modelId="{128145FF-23C0-4F23-9435-B5B285D39732}" type="pres">
      <dgm:prSet presAssocID="{3D6731FA-4713-4B51-8C0C-3EEE00C96B73}" presName="spaceRect" presStyleCnt="0"/>
      <dgm:spPr/>
    </dgm:pt>
    <dgm:pt modelId="{99DE1355-2298-48E2-AACB-79292335A634}" type="pres">
      <dgm:prSet presAssocID="{3D6731FA-4713-4B51-8C0C-3EEE00C96B73}" presName="parTx" presStyleLbl="revTx" presStyleIdx="4" presStyleCnt="5" custLinFactNeighborX="119" custLinFactNeighborY="-76212">
        <dgm:presLayoutVars>
          <dgm:chMax val="0"/>
          <dgm:chPref val="0"/>
        </dgm:presLayoutVars>
      </dgm:prSet>
      <dgm:spPr/>
    </dgm:pt>
  </dgm:ptLst>
  <dgm:cxnLst>
    <dgm:cxn modelId="{C742E901-70C1-460F-9131-6956B64A7152}" type="presOf" srcId="{8DBE75A1-F3CE-49A2-BB75-44E1E10BBCDE}" destId="{6B0AFEA4-4200-48CF-8FBF-ACD5E27AE761}" srcOrd="0" destOrd="0" presId="urn:microsoft.com/office/officeart/2018/2/layout/IconVerticalSolidList"/>
    <dgm:cxn modelId="{F90C0904-4D64-4311-A0AD-039EF2DD3CD0}" type="presOf" srcId="{871C8F7B-61C5-494C-BF94-F1F394DCEF3F}" destId="{BC035B30-4C02-49EB-95B9-56335ADE80B4}" srcOrd="0" destOrd="0" presId="urn:microsoft.com/office/officeart/2018/2/layout/IconVerticalSolidList"/>
    <dgm:cxn modelId="{3BAE170A-84B9-4E91-9C94-D6808CD9F1E4}" type="presOf" srcId="{3D6731FA-4713-4B51-8C0C-3EEE00C96B73}" destId="{99DE1355-2298-48E2-AACB-79292335A634}" srcOrd="0" destOrd="0" presId="urn:microsoft.com/office/officeart/2018/2/layout/IconVerticalSolidList"/>
    <dgm:cxn modelId="{337CCC1A-047C-4D8B-BCB2-1F7777363503}" type="presOf" srcId="{720CE2BF-4587-447E-B566-7B87FC330BDB}" destId="{7166AAFC-6899-473D-B0D8-BD39FD35F58D}" srcOrd="0" destOrd="0" presId="urn:microsoft.com/office/officeart/2018/2/layout/IconVerticalSolidList"/>
    <dgm:cxn modelId="{C570971D-F6D7-4A6D-AE3E-873561F67564}" srcId="{136BCF92-22FA-4AF7-90B9-E8C08BACEB04}" destId="{A6B3F7E9-A3BF-47BA-B679-B650D69F3461}" srcOrd="0" destOrd="0" parTransId="{D816CF35-7C55-4434-80AD-620BD816812E}" sibTransId="{4A279C9C-7923-4295-868D-EA88BFCD477C}"/>
    <dgm:cxn modelId="{18A61E2A-D5D2-4FDF-A255-DBB7D2ACA729}" type="presOf" srcId="{136BCF92-22FA-4AF7-90B9-E8C08BACEB04}" destId="{4F72E5D2-35C2-4343-BB3B-41A722AD09BB}" srcOrd="0" destOrd="0" presId="urn:microsoft.com/office/officeart/2018/2/layout/IconVerticalSolidList"/>
    <dgm:cxn modelId="{58F18B53-6440-46CF-8CB0-54979BB9F0CA}" type="presOf" srcId="{A6B3F7E9-A3BF-47BA-B679-B650D69F3461}" destId="{E96E81AD-9CD1-4436-9760-154DCE77A615}" srcOrd="0" destOrd="0" presId="urn:microsoft.com/office/officeart/2018/2/layout/IconVerticalSolidList"/>
    <dgm:cxn modelId="{A6C7A2B9-5A52-40E1-A0ED-1032CC6B92DE}" srcId="{136BCF92-22FA-4AF7-90B9-E8C08BACEB04}" destId="{720CE2BF-4587-447E-B566-7B87FC330BDB}" srcOrd="1" destOrd="0" parTransId="{4FCB9522-491E-4C37-B836-1E9DD5FEF369}" sibTransId="{FE9B1561-FE20-4C08-AC86-D781FB31F3D1}"/>
    <dgm:cxn modelId="{A160DEC3-3D19-4CE3-91B6-95861D928A56}" srcId="{136BCF92-22FA-4AF7-90B9-E8C08BACEB04}" destId="{871C8F7B-61C5-494C-BF94-F1F394DCEF3F}" srcOrd="3" destOrd="0" parTransId="{4DD5F7E0-43AD-4173-AE9C-858E4489C1FD}" sibTransId="{88E67839-E214-48D8-9D71-D5F3BF59175A}"/>
    <dgm:cxn modelId="{F015CDEA-F183-4727-8A43-DDE85A78A59E}" srcId="{136BCF92-22FA-4AF7-90B9-E8C08BACEB04}" destId="{8DBE75A1-F3CE-49A2-BB75-44E1E10BBCDE}" srcOrd="2" destOrd="0" parTransId="{6B6B1433-905F-42B0-8034-C45B563C4B7C}" sibTransId="{67453FEF-97E3-44D9-8C4E-BC029CC3678D}"/>
    <dgm:cxn modelId="{B8221CF6-F789-42AF-B0BD-B4B5C3C6AF98}" srcId="{136BCF92-22FA-4AF7-90B9-E8C08BACEB04}" destId="{3D6731FA-4713-4B51-8C0C-3EEE00C96B73}" srcOrd="4" destOrd="0" parTransId="{B16EAE0E-D12C-40EB-A0A8-871705A83886}" sibTransId="{27BB313D-E320-4DD3-8217-A8EB32A5208A}"/>
    <dgm:cxn modelId="{243164B5-76F5-4572-BDFB-D48DFECE0E37}" type="presParOf" srcId="{4F72E5D2-35C2-4343-BB3B-41A722AD09BB}" destId="{908440EF-7A79-41DB-A3E9-1F735FFA2F77}" srcOrd="0" destOrd="0" presId="urn:microsoft.com/office/officeart/2018/2/layout/IconVerticalSolidList"/>
    <dgm:cxn modelId="{96232363-9D6D-4295-A9D9-876395680B9E}" type="presParOf" srcId="{908440EF-7A79-41DB-A3E9-1F735FFA2F77}" destId="{F66180D2-3BA4-4B9D-BCD7-0C41C32B2959}" srcOrd="0" destOrd="0" presId="urn:microsoft.com/office/officeart/2018/2/layout/IconVerticalSolidList"/>
    <dgm:cxn modelId="{39EF8428-D008-458D-BA45-BD9D446566D1}" type="presParOf" srcId="{908440EF-7A79-41DB-A3E9-1F735FFA2F77}" destId="{826CEFAE-1641-4EEF-BCC1-BD7B4A38A02C}" srcOrd="1" destOrd="0" presId="urn:microsoft.com/office/officeart/2018/2/layout/IconVerticalSolidList"/>
    <dgm:cxn modelId="{269B06E6-44CE-4C78-9262-1E3996904130}" type="presParOf" srcId="{908440EF-7A79-41DB-A3E9-1F735FFA2F77}" destId="{92C6BCBC-8F42-441A-99A5-88D37CDBB002}" srcOrd="2" destOrd="0" presId="urn:microsoft.com/office/officeart/2018/2/layout/IconVerticalSolidList"/>
    <dgm:cxn modelId="{B705439F-3A57-4A43-9A0F-84D7A5998615}" type="presParOf" srcId="{908440EF-7A79-41DB-A3E9-1F735FFA2F77}" destId="{E96E81AD-9CD1-4436-9760-154DCE77A615}" srcOrd="3" destOrd="0" presId="urn:microsoft.com/office/officeart/2018/2/layout/IconVerticalSolidList"/>
    <dgm:cxn modelId="{86FD9316-A679-40A4-9928-2FA01E0C2B07}" type="presParOf" srcId="{4F72E5D2-35C2-4343-BB3B-41A722AD09BB}" destId="{F71F1FA1-025F-4281-83BC-4C4599DDAC67}" srcOrd="1" destOrd="0" presId="urn:microsoft.com/office/officeart/2018/2/layout/IconVerticalSolidList"/>
    <dgm:cxn modelId="{D16179B2-D0A6-4019-AD77-730C3F177115}" type="presParOf" srcId="{4F72E5D2-35C2-4343-BB3B-41A722AD09BB}" destId="{9958FEE4-EB90-40B2-AF1A-84B27DFE9E60}" srcOrd="2" destOrd="0" presId="urn:microsoft.com/office/officeart/2018/2/layout/IconVerticalSolidList"/>
    <dgm:cxn modelId="{EF462841-6222-4CF0-8F19-57BCEA27A694}" type="presParOf" srcId="{9958FEE4-EB90-40B2-AF1A-84B27DFE9E60}" destId="{E8D3B259-BE09-443F-AFA0-9F8FF2C71533}" srcOrd="0" destOrd="0" presId="urn:microsoft.com/office/officeart/2018/2/layout/IconVerticalSolidList"/>
    <dgm:cxn modelId="{750CD88E-95E5-440A-BE6E-A12C1E7EE5C3}" type="presParOf" srcId="{9958FEE4-EB90-40B2-AF1A-84B27DFE9E60}" destId="{9985DCB0-953B-468D-A882-4C97F5C40642}" srcOrd="1" destOrd="0" presId="urn:microsoft.com/office/officeart/2018/2/layout/IconVerticalSolidList"/>
    <dgm:cxn modelId="{588CC1F0-1BD8-4556-BE45-F182CC8971FD}" type="presParOf" srcId="{9958FEE4-EB90-40B2-AF1A-84B27DFE9E60}" destId="{25C0B6FA-AA7F-46E8-8498-FED0CFFA31A7}" srcOrd="2" destOrd="0" presId="urn:microsoft.com/office/officeart/2018/2/layout/IconVerticalSolidList"/>
    <dgm:cxn modelId="{688FDE53-FF25-4A91-B845-85AD2025159E}" type="presParOf" srcId="{9958FEE4-EB90-40B2-AF1A-84B27DFE9E60}" destId="{7166AAFC-6899-473D-B0D8-BD39FD35F58D}" srcOrd="3" destOrd="0" presId="urn:microsoft.com/office/officeart/2018/2/layout/IconVerticalSolidList"/>
    <dgm:cxn modelId="{28B3E23F-EDE4-4ABB-8A0B-2FA7AB934B67}" type="presParOf" srcId="{4F72E5D2-35C2-4343-BB3B-41A722AD09BB}" destId="{2FAA70DA-76A0-49BF-BF60-B960669C2AEB}" srcOrd="3" destOrd="0" presId="urn:microsoft.com/office/officeart/2018/2/layout/IconVerticalSolidList"/>
    <dgm:cxn modelId="{B753E9B1-96E8-40D4-AE3F-477498D45927}" type="presParOf" srcId="{4F72E5D2-35C2-4343-BB3B-41A722AD09BB}" destId="{066DDE56-B07F-444B-A19C-1C4A5753742F}" srcOrd="4" destOrd="0" presId="urn:microsoft.com/office/officeart/2018/2/layout/IconVerticalSolidList"/>
    <dgm:cxn modelId="{EB4D8BF8-5346-4A60-9F75-E5DA935A2995}" type="presParOf" srcId="{066DDE56-B07F-444B-A19C-1C4A5753742F}" destId="{90082FA2-BECE-44EE-BD8C-BB1B23651C0C}" srcOrd="0" destOrd="0" presId="urn:microsoft.com/office/officeart/2018/2/layout/IconVerticalSolidList"/>
    <dgm:cxn modelId="{70F04BF3-D5B0-4540-8281-91A6F875A238}" type="presParOf" srcId="{066DDE56-B07F-444B-A19C-1C4A5753742F}" destId="{D92F512E-3FE8-494F-926A-7C2D28D1EAC9}" srcOrd="1" destOrd="0" presId="urn:microsoft.com/office/officeart/2018/2/layout/IconVerticalSolidList"/>
    <dgm:cxn modelId="{7AE24EFD-E5F3-40D2-9A56-F80F00534002}" type="presParOf" srcId="{066DDE56-B07F-444B-A19C-1C4A5753742F}" destId="{E7C09CE3-AA09-4E1A-A8F7-06A5D5E5F137}" srcOrd="2" destOrd="0" presId="urn:microsoft.com/office/officeart/2018/2/layout/IconVerticalSolidList"/>
    <dgm:cxn modelId="{201B0608-FF30-4560-94BD-FF47CB1174BF}" type="presParOf" srcId="{066DDE56-B07F-444B-A19C-1C4A5753742F}" destId="{6B0AFEA4-4200-48CF-8FBF-ACD5E27AE761}" srcOrd="3" destOrd="0" presId="urn:microsoft.com/office/officeart/2018/2/layout/IconVerticalSolidList"/>
    <dgm:cxn modelId="{54C88B58-3290-4E86-9F0D-1AFC6A494F29}" type="presParOf" srcId="{4F72E5D2-35C2-4343-BB3B-41A722AD09BB}" destId="{12D940A6-8212-49A3-8A4A-7A20B681BCC1}" srcOrd="5" destOrd="0" presId="urn:microsoft.com/office/officeart/2018/2/layout/IconVerticalSolidList"/>
    <dgm:cxn modelId="{DF8593FF-DF5B-445F-A6CA-BA0EEDE22854}" type="presParOf" srcId="{4F72E5D2-35C2-4343-BB3B-41A722AD09BB}" destId="{08CF3893-FC7F-44B7-8A58-623A2D70267E}" srcOrd="6" destOrd="0" presId="urn:microsoft.com/office/officeart/2018/2/layout/IconVerticalSolidList"/>
    <dgm:cxn modelId="{36C3CBE4-2F10-43BB-B3E1-9C386F8AAD6C}" type="presParOf" srcId="{08CF3893-FC7F-44B7-8A58-623A2D70267E}" destId="{310E2058-112C-49EC-A7BD-C7E329AF8E59}" srcOrd="0" destOrd="0" presId="urn:microsoft.com/office/officeart/2018/2/layout/IconVerticalSolidList"/>
    <dgm:cxn modelId="{2F15684A-C2B9-491A-A395-D39E23E4A875}" type="presParOf" srcId="{08CF3893-FC7F-44B7-8A58-623A2D70267E}" destId="{F65D02F8-7DE8-4BEC-9504-69CA5EB3DAB3}" srcOrd="1" destOrd="0" presId="urn:microsoft.com/office/officeart/2018/2/layout/IconVerticalSolidList"/>
    <dgm:cxn modelId="{F3FEEE1F-E1E6-4BEB-A318-801BF8E9C545}" type="presParOf" srcId="{08CF3893-FC7F-44B7-8A58-623A2D70267E}" destId="{C652FE8B-8A54-4A1B-9BB9-2A2D2E706466}" srcOrd="2" destOrd="0" presId="urn:microsoft.com/office/officeart/2018/2/layout/IconVerticalSolidList"/>
    <dgm:cxn modelId="{5A8E61AD-A734-4306-8BC3-C357FE2450A9}" type="presParOf" srcId="{08CF3893-FC7F-44B7-8A58-623A2D70267E}" destId="{BC035B30-4C02-49EB-95B9-56335ADE80B4}" srcOrd="3" destOrd="0" presId="urn:microsoft.com/office/officeart/2018/2/layout/IconVerticalSolidList"/>
    <dgm:cxn modelId="{68588463-E196-46A1-BD25-A6EB729A6F1B}" type="presParOf" srcId="{4F72E5D2-35C2-4343-BB3B-41A722AD09BB}" destId="{7CE33721-E5ED-4A77-8337-3721A49EBC1F}" srcOrd="7" destOrd="0" presId="urn:microsoft.com/office/officeart/2018/2/layout/IconVerticalSolidList"/>
    <dgm:cxn modelId="{540990F2-B87F-441C-AEB6-277AF9DF964C}" type="presParOf" srcId="{4F72E5D2-35C2-4343-BB3B-41A722AD09BB}" destId="{D75C9FAF-1150-4435-B30F-4C5DAD5E91F3}" srcOrd="8" destOrd="0" presId="urn:microsoft.com/office/officeart/2018/2/layout/IconVerticalSolidList"/>
    <dgm:cxn modelId="{0749C4E1-8415-4947-906D-827A672269C2}" type="presParOf" srcId="{D75C9FAF-1150-4435-B30F-4C5DAD5E91F3}" destId="{87E3664A-7C3C-40C8-8189-84D5A8C0DCD8}" srcOrd="0" destOrd="0" presId="urn:microsoft.com/office/officeart/2018/2/layout/IconVerticalSolidList"/>
    <dgm:cxn modelId="{E39DC5AF-62B7-49CE-9355-B25DB3E87B38}" type="presParOf" srcId="{D75C9FAF-1150-4435-B30F-4C5DAD5E91F3}" destId="{99CDF9CF-EAA4-4BE8-B515-FB90DADFA608}" srcOrd="1" destOrd="0" presId="urn:microsoft.com/office/officeart/2018/2/layout/IconVerticalSolidList"/>
    <dgm:cxn modelId="{6039C7C2-F9C6-4CB3-B6D9-B0FF6DD7EB35}" type="presParOf" srcId="{D75C9FAF-1150-4435-B30F-4C5DAD5E91F3}" destId="{128145FF-23C0-4F23-9435-B5B285D39732}" srcOrd="2" destOrd="0" presId="urn:microsoft.com/office/officeart/2018/2/layout/IconVerticalSolidList"/>
    <dgm:cxn modelId="{5CFE3978-0C03-40BE-A58B-25F0BC02EB36}" type="presParOf" srcId="{D75C9FAF-1150-4435-B30F-4C5DAD5E91F3}" destId="{99DE1355-2298-48E2-AACB-79292335A63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7A689-FC4A-4FDF-BDDD-890A8474DEF9}">
      <dsp:nvSpPr>
        <dsp:cNvPr id="0" name=""/>
        <dsp:cNvSpPr/>
      </dsp:nvSpPr>
      <dsp:spPr>
        <a:xfrm>
          <a:off x="3307" y="144058"/>
          <a:ext cx="2623634" cy="367308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204549" bIns="330200" numCol="1" spcCol="1270" anchor="t" anchorCtr="0">
          <a:noAutofit/>
        </a:bodyPr>
        <a:lstStyle/>
        <a:p>
          <a:pPr marL="0" lvl="0" indent="0" algn="l" defTabSz="844550">
            <a:lnSpc>
              <a:spcPct val="90000"/>
            </a:lnSpc>
            <a:spcBef>
              <a:spcPct val="0"/>
            </a:spcBef>
            <a:spcAft>
              <a:spcPct val="35000"/>
            </a:spcAft>
            <a:buNone/>
          </a:pPr>
          <a:r>
            <a:rPr lang="en-US" sz="1900" kern="1200" dirty="0" err="1">
              <a:solidFill>
                <a:schemeClr val="accent1">
                  <a:lumMod val="75000"/>
                </a:schemeClr>
              </a:solidFill>
              <a:latin typeface="Calibri" panose="020F0502020204030204" pitchFamily="34" charset="0"/>
              <a:cs typeface="Calibri" panose="020F0502020204030204" pitchFamily="34" charset="0"/>
            </a:rPr>
            <a:t>Objetivo</a:t>
          </a:r>
          <a:r>
            <a:rPr lang="en-US" sz="1900" kern="1200" dirty="0">
              <a:solidFill>
                <a:schemeClr val="accent1">
                  <a:lumMod val="75000"/>
                </a:schemeClr>
              </a:solidFill>
              <a:latin typeface="Calibri" panose="020F0502020204030204" pitchFamily="34" charset="0"/>
              <a:cs typeface="Calibri" panose="020F0502020204030204" pitchFamily="34" charset="0"/>
            </a:rPr>
            <a:t> de </a:t>
          </a:r>
          <a:r>
            <a:rPr lang="en-US" sz="1900" kern="1200" dirty="0" err="1">
              <a:solidFill>
                <a:schemeClr val="accent1">
                  <a:lumMod val="75000"/>
                </a:schemeClr>
              </a:solidFill>
              <a:latin typeface="Calibri" panose="020F0502020204030204" pitchFamily="34" charset="0"/>
              <a:cs typeface="Calibri" panose="020F0502020204030204" pitchFamily="34" charset="0"/>
            </a:rPr>
            <a:t>aprendizaje</a:t>
          </a:r>
          <a:r>
            <a:rPr lang="en-US" sz="1900" kern="1200" dirty="0">
              <a:solidFill>
                <a:schemeClr val="accent1">
                  <a:lumMod val="75000"/>
                </a:schemeClr>
              </a:solidFill>
              <a:latin typeface="Calibri" panose="020F0502020204030204" pitchFamily="34" charset="0"/>
              <a:cs typeface="Calibri" panose="020F0502020204030204" pitchFamily="34" charset="0"/>
            </a:rPr>
            <a:t> 1 </a:t>
          </a:r>
          <a:br>
            <a:rPr lang="en-US" sz="2000" kern="1200" dirty="0">
              <a:solidFill>
                <a:schemeClr val="accent1">
                  <a:lumMod val="75000"/>
                </a:schemeClr>
              </a:solidFill>
              <a:latin typeface="Calibri" panose="020F0502020204030204" pitchFamily="34" charset="0"/>
              <a:cs typeface="Calibri" panose="020F0502020204030204" pitchFamily="34" charset="0"/>
            </a:rPr>
          </a:br>
          <a:r>
            <a:rPr lang="es-ES" sz="1400" kern="1200" dirty="0">
              <a:solidFill>
                <a:schemeClr val="tx1"/>
              </a:solidFill>
              <a:latin typeface="Calibri" panose="020F0502020204030204" pitchFamily="34" charset="0"/>
              <a:cs typeface="Calibri" panose="020F0502020204030204" pitchFamily="34" charset="0"/>
            </a:rPr>
            <a:t>Conocer y aplicar el enfoque basado en las fortalezas</a:t>
          </a:r>
          <a:endParaRPr lang="en-US" sz="1400" b="0" kern="1200" dirty="0">
            <a:solidFill>
              <a:schemeClr val="tx1"/>
            </a:solidFill>
            <a:latin typeface="Calibri" panose="020F0502020204030204" pitchFamily="34" charset="0"/>
            <a:cs typeface="Calibri" panose="020F0502020204030204" pitchFamily="34" charset="0"/>
          </a:endParaRPr>
        </a:p>
      </dsp:txBody>
      <dsp:txXfrm>
        <a:off x="3307" y="1539831"/>
        <a:ext cx="2623634" cy="2203853"/>
      </dsp:txXfrm>
    </dsp:sp>
    <dsp:sp modelId="{94E9EF1A-1D07-4210-9402-6C559E90358A}">
      <dsp:nvSpPr>
        <dsp:cNvPr id="0" name=""/>
        <dsp:cNvSpPr/>
      </dsp:nvSpPr>
      <dsp:spPr>
        <a:xfrm>
          <a:off x="764161" y="511367"/>
          <a:ext cx="1101926" cy="1101926"/>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910" tIns="12700" rIns="8591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764161" y="511367"/>
        <a:ext cx="1101926" cy="1101926"/>
      </dsp:txXfrm>
    </dsp:sp>
    <dsp:sp modelId="{B9E74D06-8974-46A7-BDE8-CAC0846523DB}">
      <dsp:nvSpPr>
        <dsp:cNvPr id="0" name=""/>
        <dsp:cNvSpPr/>
      </dsp:nvSpPr>
      <dsp:spPr>
        <a:xfrm>
          <a:off x="3307" y="3817074"/>
          <a:ext cx="2623634"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3F367E-8502-4FE8-BAE7-DD0216BBE5F4}">
      <dsp:nvSpPr>
        <dsp:cNvPr id="0" name=""/>
        <dsp:cNvSpPr/>
      </dsp:nvSpPr>
      <dsp:spPr>
        <a:xfrm>
          <a:off x="2889305" y="144058"/>
          <a:ext cx="2623634" cy="367308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204549" bIns="330200" numCol="1" spcCol="1270" anchor="t" anchorCtr="0">
          <a:noAutofit/>
        </a:bodyPr>
        <a:lstStyle/>
        <a:p>
          <a:pPr marL="0" lvl="0" indent="0" algn="l" defTabSz="844550">
            <a:lnSpc>
              <a:spcPct val="90000"/>
            </a:lnSpc>
            <a:spcBef>
              <a:spcPct val="0"/>
            </a:spcBef>
            <a:spcAft>
              <a:spcPct val="35000"/>
            </a:spcAft>
            <a:buNone/>
          </a:pPr>
          <a:r>
            <a:rPr lang="en-US" sz="1900" kern="1200" dirty="0" err="1">
              <a:solidFill>
                <a:schemeClr val="accent1">
                  <a:lumMod val="75000"/>
                </a:schemeClr>
              </a:solidFill>
              <a:latin typeface="Calibri" panose="020F0502020204030204" pitchFamily="34" charset="0"/>
              <a:cs typeface="Calibri" panose="020F0502020204030204" pitchFamily="34" charset="0"/>
            </a:rPr>
            <a:t>Objetivo</a:t>
          </a:r>
          <a:r>
            <a:rPr lang="en-US" sz="1900" kern="1200" dirty="0">
              <a:solidFill>
                <a:schemeClr val="accent1">
                  <a:lumMod val="75000"/>
                </a:schemeClr>
              </a:solidFill>
              <a:latin typeface="Calibri" panose="020F0502020204030204" pitchFamily="34" charset="0"/>
              <a:cs typeface="Calibri" panose="020F0502020204030204" pitchFamily="34" charset="0"/>
            </a:rPr>
            <a:t> de </a:t>
          </a:r>
          <a:r>
            <a:rPr lang="en-US" sz="1900" kern="1200" dirty="0" err="1">
              <a:solidFill>
                <a:schemeClr val="accent1">
                  <a:lumMod val="75000"/>
                </a:schemeClr>
              </a:solidFill>
              <a:latin typeface="Calibri" panose="020F0502020204030204" pitchFamily="34" charset="0"/>
              <a:cs typeface="Calibri" panose="020F0502020204030204" pitchFamily="34" charset="0"/>
            </a:rPr>
            <a:t>aprendizaje</a:t>
          </a:r>
          <a:r>
            <a:rPr lang="en-US" sz="1900" kern="1200" dirty="0">
              <a:solidFill>
                <a:schemeClr val="accent1">
                  <a:lumMod val="75000"/>
                </a:schemeClr>
              </a:solidFill>
              <a:latin typeface="Calibri" panose="020F0502020204030204" pitchFamily="34" charset="0"/>
              <a:cs typeface="Calibri" panose="020F0502020204030204" pitchFamily="34" charset="0"/>
            </a:rPr>
            <a:t> 2</a:t>
          </a:r>
          <a:br>
            <a:rPr lang="en-US" sz="1900" kern="1200" dirty="0">
              <a:solidFill>
                <a:schemeClr val="accent1">
                  <a:lumMod val="75000"/>
                </a:schemeClr>
              </a:solidFill>
              <a:latin typeface="Calibri" panose="020F0502020204030204" pitchFamily="34" charset="0"/>
              <a:cs typeface="Calibri" panose="020F0502020204030204" pitchFamily="34" charset="0"/>
            </a:rPr>
          </a:br>
          <a:r>
            <a:rPr lang="es-ES" sz="1400" kern="1200" dirty="0">
              <a:solidFill>
                <a:schemeClr val="tx1"/>
              </a:solidFill>
              <a:latin typeface="Calibri" panose="020F0502020204030204" pitchFamily="34" charset="0"/>
              <a:cs typeface="Calibri" panose="020F0502020204030204" pitchFamily="34" charset="0"/>
            </a:rPr>
            <a:t>Aplicar las mejores prácticas: enfoque basado en fortalezas y planificación centrada en la persona para fomentar la responsabilidad personal</a:t>
          </a:r>
          <a:endParaRPr lang="en-US" sz="1400" kern="1200" dirty="0">
            <a:solidFill>
              <a:schemeClr val="tx1"/>
            </a:solidFill>
            <a:latin typeface="Calibri" panose="020F0502020204030204" pitchFamily="34" charset="0"/>
            <a:cs typeface="Calibri" panose="020F0502020204030204" pitchFamily="34" charset="0"/>
          </a:endParaRPr>
        </a:p>
      </dsp:txBody>
      <dsp:txXfrm>
        <a:off x="2889305" y="1539831"/>
        <a:ext cx="2623634" cy="2203853"/>
      </dsp:txXfrm>
    </dsp:sp>
    <dsp:sp modelId="{64DEC11D-BC31-4708-AD6D-FCD869F29A77}">
      <dsp:nvSpPr>
        <dsp:cNvPr id="0" name=""/>
        <dsp:cNvSpPr/>
      </dsp:nvSpPr>
      <dsp:spPr>
        <a:xfrm>
          <a:off x="3650159" y="511367"/>
          <a:ext cx="1101926" cy="1101926"/>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910" tIns="12700" rIns="8591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3650159" y="511367"/>
        <a:ext cx="1101926" cy="1101926"/>
      </dsp:txXfrm>
    </dsp:sp>
    <dsp:sp modelId="{E2B2538A-D96F-4DCA-8CF3-F0FB434F3801}">
      <dsp:nvSpPr>
        <dsp:cNvPr id="0" name=""/>
        <dsp:cNvSpPr/>
      </dsp:nvSpPr>
      <dsp:spPr>
        <a:xfrm>
          <a:off x="2889305" y="3817074"/>
          <a:ext cx="2623634"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53AE2-89B5-4ADC-817A-FEF4E0BC4B49}">
      <dsp:nvSpPr>
        <dsp:cNvPr id="0" name=""/>
        <dsp:cNvSpPr/>
      </dsp:nvSpPr>
      <dsp:spPr>
        <a:xfrm>
          <a:off x="5801933" y="144058"/>
          <a:ext cx="2623634" cy="367308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204549" bIns="330200" numCol="1" spcCol="1270" anchor="t" anchorCtr="0">
          <a:noAutofit/>
        </a:bodyPr>
        <a:lstStyle/>
        <a:p>
          <a:pPr marL="0" lvl="0" indent="0" algn="l" defTabSz="844550">
            <a:lnSpc>
              <a:spcPct val="90000"/>
            </a:lnSpc>
            <a:spcBef>
              <a:spcPct val="0"/>
            </a:spcBef>
            <a:spcAft>
              <a:spcPct val="35000"/>
            </a:spcAft>
            <a:buNone/>
          </a:pPr>
          <a:r>
            <a:rPr lang="en-US" sz="1900" kern="1200" dirty="0" err="1">
              <a:solidFill>
                <a:schemeClr val="accent1">
                  <a:lumMod val="75000"/>
                </a:schemeClr>
              </a:solidFill>
              <a:latin typeface="Calibri" panose="020F0502020204030204" pitchFamily="34" charset="0"/>
              <a:cs typeface="Calibri" panose="020F0502020204030204" pitchFamily="34" charset="0"/>
            </a:rPr>
            <a:t>Objetivo</a:t>
          </a:r>
          <a:r>
            <a:rPr lang="en-US" sz="1900" kern="1200" dirty="0">
              <a:solidFill>
                <a:schemeClr val="accent1">
                  <a:lumMod val="75000"/>
                </a:schemeClr>
              </a:solidFill>
              <a:latin typeface="Calibri" panose="020F0502020204030204" pitchFamily="34" charset="0"/>
              <a:cs typeface="Calibri" panose="020F0502020204030204" pitchFamily="34" charset="0"/>
            </a:rPr>
            <a:t> de </a:t>
          </a:r>
          <a:r>
            <a:rPr lang="en-US" sz="1900" kern="1200" dirty="0" err="1">
              <a:solidFill>
                <a:schemeClr val="accent1">
                  <a:lumMod val="75000"/>
                </a:schemeClr>
              </a:solidFill>
              <a:latin typeface="Calibri" panose="020F0502020204030204" pitchFamily="34" charset="0"/>
              <a:cs typeface="Calibri" panose="020F0502020204030204" pitchFamily="34" charset="0"/>
            </a:rPr>
            <a:t>aprendizaje</a:t>
          </a:r>
          <a:r>
            <a:rPr lang="en-US" sz="1900" kern="1200" dirty="0">
              <a:solidFill>
                <a:schemeClr val="accent1">
                  <a:lumMod val="75000"/>
                </a:schemeClr>
              </a:solidFill>
              <a:latin typeface="Calibri" panose="020F0502020204030204" pitchFamily="34" charset="0"/>
              <a:cs typeface="Calibri" panose="020F0502020204030204" pitchFamily="34" charset="0"/>
            </a:rPr>
            <a:t> 3</a:t>
          </a:r>
          <a:br>
            <a:rPr lang="en-US" sz="1900" kern="1200" dirty="0">
              <a:solidFill>
                <a:schemeClr val="accent1">
                  <a:lumMod val="75000"/>
                </a:schemeClr>
              </a:solidFill>
              <a:latin typeface="Calibri" panose="020F0502020204030204" pitchFamily="34" charset="0"/>
              <a:cs typeface="Calibri" panose="020F0502020204030204" pitchFamily="34" charset="0"/>
            </a:rPr>
          </a:br>
          <a:r>
            <a:rPr lang="es-ES" sz="1400" kern="1200" dirty="0">
              <a:solidFill>
                <a:schemeClr val="tx1"/>
              </a:solidFill>
              <a:latin typeface="Calibri" panose="020F0502020204030204" pitchFamily="34" charset="0"/>
              <a:cs typeface="Calibri" panose="020F0502020204030204" pitchFamily="34" charset="0"/>
            </a:rPr>
            <a:t>Aprender habilidades y estrategias para promover la responsabilidad personal en la recuperación</a:t>
          </a:r>
          <a:endParaRPr lang="en-US" sz="1400" kern="1200" dirty="0">
            <a:solidFill>
              <a:schemeClr val="tx1"/>
            </a:solidFill>
            <a:latin typeface="Calibri" panose="020F0502020204030204" pitchFamily="34" charset="0"/>
            <a:cs typeface="Calibri" panose="020F0502020204030204" pitchFamily="34" charset="0"/>
          </a:endParaRPr>
        </a:p>
      </dsp:txBody>
      <dsp:txXfrm>
        <a:off x="5801933" y="1539831"/>
        <a:ext cx="2623634" cy="2203853"/>
      </dsp:txXfrm>
    </dsp:sp>
    <dsp:sp modelId="{82EE2C17-F664-4616-8F76-97637F08E124}">
      <dsp:nvSpPr>
        <dsp:cNvPr id="0" name=""/>
        <dsp:cNvSpPr/>
      </dsp:nvSpPr>
      <dsp:spPr>
        <a:xfrm>
          <a:off x="6536157" y="511367"/>
          <a:ext cx="1101926" cy="1101926"/>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910" tIns="12700" rIns="8591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6536157" y="511367"/>
        <a:ext cx="1101926" cy="1101926"/>
      </dsp:txXfrm>
    </dsp:sp>
    <dsp:sp modelId="{96383FDE-483E-4E6D-B151-4FC41C065094}">
      <dsp:nvSpPr>
        <dsp:cNvPr id="0" name=""/>
        <dsp:cNvSpPr/>
      </dsp:nvSpPr>
      <dsp:spPr>
        <a:xfrm>
          <a:off x="5775303" y="3817074"/>
          <a:ext cx="2623634"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CBA089-E576-4FF4-865F-C3BBF7659A23}">
      <dsp:nvSpPr>
        <dsp:cNvPr id="0" name=""/>
        <dsp:cNvSpPr/>
      </dsp:nvSpPr>
      <dsp:spPr>
        <a:xfrm>
          <a:off x="8664608" y="153240"/>
          <a:ext cx="2623634" cy="367308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204549" bIns="330200" numCol="1" spcCol="1270" anchor="t" anchorCtr="0">
          <a:noAutofit/>
        </a:bodyPr>
        <a:lstStyle/>
        <a:p>
          <a:pPr marL="0" lvl="0" indent="0" algn="l" defTabSz="844550">
            <a:lnSpc>
              <a:spcPct val="90000"/>
            </a:lnSpc>
            <a:spcBef>
              <a:spcPct val="0"/>
            </a:spcBef>
            <a:spcAft>
              <a:spcPct val="35000"/>
            </a:spcAft>
            <a:buNone/>
          </a:pPr>
          <a:r>
            <a:rPr lang="en-US" sz="1900" kern="1200" dirty="0" err="1">
              <a:solidFill>
                <a:schemeClr val="accent1">
                  <a:lumMod val="75000"/>
                </a:schemeClr>
              </a:solidFill>
              <a:latin typeface="Calibri" panose="020F0502020204030204" pitchFamily="34" charset="0"/>
              <a:cs typeface="Calibri" panose="020F0502020204030204" pitchFamily="34" charset="0"/>
            </a:rPr>
            <a:t>Objetivo</a:t>
          </a:r>
          <a:r>
            <a:rPr lang="en-US" sz="1900" kern="1200" dirty="0">
              <a:solidFill>
                <a:schemeClr val="accent1">
                  <a:lumMod val="75000"/>
                </a:schemeClr>
              </a:solidFill>
              <a:latin typeface="Calibri" panose="020F0502020204030204" pitchFamily="34" charset="0"/>
              <a:cs typeface="Calibri" panose="020F0502020204030204" pitchFamily="34" charset="0"/>
            </a:rPr>
            <a:t> de </a:t>
          </a:r>
          <a:r>
            <a:rPr lang="en-US" sz="1900" kern="1200" dirty="0" err="1">
              <a:solidFill>
                <a:schemeClr val="accent1">
                  <a:lumMod val="75000"/>
                </a:schemeClr>
              </a:solidFill>
              <a:latin typeface="Calibri" panose="020F0502020204030204" pitchFamily="34" charset="0"/>
              <a:cs typeface="Calibri" panose="020F0502020204030204" pitchFamily="34" charset="0"/>
            </a:rPr>
            <a:t>aprendizaje</a:t>
          </a:r>
          <a:r>
            <a:rPr lang="en-US" sz="1900" kern="1200" dirty="0">
              <a:solidFill>
                <a:schemeClr val="accent1">
                  <a:lumMod val="75000"/>
                </a:schemeClr>
              </a:solidFill>
              <a:latin typeface="Calibri" panose="020F0502020204030204" pitchFamily="34" charset="0"/>
              <a:cs typeface="Calibri" panose="020F0502020204030204" pitchFamily="34" charset="0"/>
            </a:rPr>
            <a:t> 4</a:t>
          </a:r>
          <a:br>
            <a:rPr lang="en-US" sz="1900" kern="1200" dirty="0">
              <a:solidFill>
                <a:schemeClr val="accent1">
                  <a:lumMod val="75000"/>
                </a:schemeClr>
              </a:solidFill>
              <a:latin typeface="Calibri" panose="020F0502020204030204" pitchFamily="34" charset="0"/>
              <a:cs typeface="Calibri" panose="020F0502020204030204" pitchFamily="34" charset="0"/>
            </a:rPr>
          </a:br>
          <a:r>
            <a:rPr lang="es-ES" sz="1400" kern="1200" dirty="0">
              <a:solidFill>
                <a:schemeClr val="tx1"/>
              </a:solidFill>
              <a:latin typeface="Calibri" panose="020F0502020204030204" pitchFamily="34" charset="0"/>
              <a:cs typeface="Calibri" panose="020F0502020204030204" pitchFamily="34" charset="0"/>
            </a:rPr>
            <a:t>Describir cómo el enfoque en las fortalezas y la responsabilidad personal afecta el proceso de recuperación</a:t>
          </a:r>
          <a:br>
            <a:rPr lang="en-US" sz="1800" kern="1200" dirty="0">
              <a:latin typeface="Calibri" panose="020F0502020204030204" pitchFamily="34" charset="0"/>
              <a:cs typeface="Calibri" panose="020F0502020204030204" pitchFamily="34" charset="0"/>
            </a:rPr>
          </a:br>
          <a:endParaRPr lang="en-US" sz="1800" kern="1200" dirty="0">
            <a:latin typeface="Calibri" panose="020F0502020204030204" pitchFamily="34" charset="0"/>
            <a:cs typeface="Calibri" panose="020F0502020204030204" pitchFamily="34" charset="0"/>
          </a:endParaRPr>
        </a:p>
      </dsp:txBody>
      <dsp:txXfrm>
        <a:off x="8664608" y="1549014"/>
        <a:ext cx="2623634" cy="2203853"/>
      </dsp:txXfrm>
    </dsp:sp>
    <dsp:sp modelId="{3CBA3CC0-D70A-4B98-9329-64604EDF25F0}">
      <dsp:nvSpPr>
        <dsp:cNvPr id="0" name=""/>
        <dsp:cNvSpPr/>
      </dsp:nvSpPr>
      <dsp:spPr>
        <a:xfrm>
          <a:off x="9422155" y="511367"/>
          <a:ext cx="1101926" cy="1101926"/>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910" tIns="12700" rIns="8591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endParaRPr lang="en-US" sz="4800" kern="1200" dirty="0"/>
        </a:p>
      </dsp:txBody>
      <dsp:txXfrm>
        <a:off x="9422155" y="511367"/>
        <a:ext cx="1101926" cy="1101926"/>
      </dsp:txXfrm>
    </dsp:sp>
    <dsp:sp modelId="{5BE72261-3EB3-4585-8739-2FFBAED12B80}">
      <dsp:nvSpPr>
        <dsp:cNvPr id="0" name=""/>
        <dsp:cNvSpPr/>
      </dsp:nvSpPr>
      <dsp:spPr>
        <a:xfrm>
          <a:off x="8661301" y="3817074"/>
          <a:ext cx="2623634"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06B0B-571E-4307-854C-FBA963979F17}">
      <dsp:nvSpPr>
        <dsp:cNvPr id="0" name=""/>
        <dsp:cNvSpPr/>
      </dsp:nvSpPr>
      <dsp:spPr>
        <a:xfrm>
          <a:off x="3446" y="19916"/>
          <a:ext cx="3360585" cy="1344234"/>
        </a:xfrm>
        <a:prstGeom prst="rect">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Calibri" panose="020F0502020204030204" pitchFamily="34" charset="0"/>
              <a:cs typeface="Calibri" panose="020F0502020204030204" pitchFamily="34" charset="0"/>
            </a:rPr>
            <a:t>Asistir</a:t>
          </a:r>
          <a:r>
            <a:rPr lang="en-US" sz="2800" kern="1200" dirty="0">
              <a:latin typeface="Calibri" panose="020F0502020204030204" pitchFamily="34" charset="0"/>
              <a:cs typeface="Calibri" panose="020F0502020204030204" pitchFamily="34" charset="0"/>
            </a:rPr>
            <a:t>
</a:t>
          </a:r>
        </a:p>
      </dsp:txBody>
      <dsp:txXfrm>
        <a:off x="3446" y="19916"/>
        <a:ext cx="3360585" cy="1344234"/>
      </dsp:txXfrm>
    </dsp:sp>
    <dsp:sp modelId="{A1CAE51B-DD79-48EE-9A23-ECFB0F8A39AF}">
      <dsp:nvSpPr>
        <dsp:cNvPr id="0" name=""/>
        <dsp:cNvSpPr/>
      </dsp:nvSpPr>
      <dsp:spPr>
        <a:xfrm>
          <a:off x="3446" y="1364151"/>
          <a:ext cx="3360585" cy="2591280"/>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s-ES" sz="1800" kern="1200" dirty="0">
              <a:latin typeface="Calibri" panose="020F0502020204030204" pitchFamily="34" charset="0"/>
              <a:cs typeface="Calibri" panose="020F0502020204030204" pitchFamily="34" charset="0"/>
            </a:rPr>
            <a:t>Atender las diversas necesidades mediante la evaluación de las necesidades básicas y proporcionar acceso a múltiples intervenciones, enfoques y servicios que abordan esas necesidades</a:t>
          </a:r>
          <a:endParaRPr lang="en-US" sz="1800" kern="1200" dirty="0">
            <a:latin typeface="Calibri" panose="020F0502020204030204" pitchFamily="34" charset="0"/>
            <a:cs typeface="Calibri" panose="020F0502020204030204" pitchFamily="34" charset="0"/>
          </a:endParaRPr>
        </a:p>
      </dsp:txBody>
      <dsp:txXfrm>
        <a:off x="3446" y="1364151"/>
        <a:ext cx="3360585" cy="2591280"/>
      </dsp:txXfrm>
    </dsp:sp>
    <dsp:sp modelId="{6FFCBAE7-F88A-40C7-97EE-004E7281ECEE}">
      <dsp:nvSpPr>
        <dsp:cNvPr id="0" name=""/>
        <dsp:cNvSpPr/>
      </dsp:nvSpPr>
      <dsp:spPr>
        <a:xfrm>
          <a:off x="3834514" y="19916"/>
          <a:ext cx="3360585" cy="1344234"/>
        </a:xfrm>
        <a:prstGeom prst="rect">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Calibri" panose="020F0502020204030204" pitchFamily="34" charset="0"/>
              <a:cs typeface="Calibri" panose="020F0502020204030204" pitchFamily="34" charset="0"/>
            </a:rPr>
            <a:t>Autorizar</a:t>
          </a:r>
          <a:r>
            <a:rPr lang="en-US" sz="2800" kern="1200" dirty="0">
              <a:latin typeface="Calibri" panose="020F0502020204030204" pitchFamily="34" charset="0"/>
              <a:cs typeface="Calibri" panose="020F0502020204030204" pitchFamily="34" charset="0"/>
            </a:rPr>
            <a:t>
</a:t>
          </a:r>
        </a:p>
      </dsp:txBody>
      <dsp:txXfrm>
        <a:off x="3834514" y="19916"/>
        <a:ext cx="3360585" cy="1344234"/>
      </dsp:txXfrm>
    </dsp:sp>
    <dsp:sp modelId="{8E1E5B3A-8171-4D6D-871A-ECC612BEF654}">
      <dsp:nvSpPr>
        <dsp:cNvPr id="0" name=""/>
        <dsp:cNvSpPr/>
      </dsp:nvSpPr>
      <dsp:spPr>
        <a:xfrm>
          <a:off x="3834514" y="1353164"/>
          <a:ext cx="3360585" cy="2591280"/>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s-ES" sz="1800" kern="1200" dirty="0">
              <a:latin typeface="Calibri" panose="020F0502020204030204" pitchFamily="34" charset="0"/>
              <a:cs typeface="Calibri" panose="020F0502020204030204" pitchFamily="34" charset="0"/>
            </a:rPr>
            <a:t>Empoderar al individuo para que asuma la responsabilidad personal de la recuperación, incluida la autogestión de los síntomas, el monitoreo de los desencadenantes y la identificación de factores estresantes ambientales y señales de advertencia</a:t>
          </a:r>
          <a:endParaRPr lang="en-US" sz="1800" kern="1200" dirty="0">
            <a:latin typeface="Calibri" panose="020F0502020204030204" pitchFamily="34" charset="0"/>
            <a:cs typeface="Calibri" panose="020F0502020204030204" pitchFamily="34" charset="0"/>
          </a:endParaRPr>
        </a:p>
      </dsp:txBody>
      <dsp:txXfrm>
        <a:off x="3834514" y="1353164"/>
        <a:ext cx="3360585" cy="2591280"/>
      </dsp:txXfrm>
    </dsp:sp>
    <dsp:sp modelId="{3440E41E-649F-41BE-B3A4-1DB836581323}">
      <dsp:nvSpPr>
        <dsp:cNvPr id="0" name=""/>
        <dsp:cNvSpPr/>
      </dsp:nvSpPr>
      <dsp:spPr>
        <a:xfrm>
          <a:off x="7665582" y="19916"/>
          <a:ext cx="3360585" cy="1344234"/>
        </a:xfrm>
        <a:prstGeom prst="rect">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Calibri" panose="020F0502020204030204" pitchFamily="34" charset="0"/>
              <a:cs typeface="Calibri" panose="020F0502020204030204" pitchFamily="34" charset="0"/>
            </a:rPr>
            <a:t>Ofrecer</a:t>
          </a:r>
          <a:r>
            <a:rPr lang="en-US" sz="2800" kern="1200" dirty="0">
              <a:latin typeface="Calibri" panose="020F0502020204030204" pitchFamily="34" charset="0"/>
              <a:cs typeface="Calibri" panose="020F0502020204030204" pitchFamily="34" charset="0"/>
            </a:rPr>
            <a:t>
</a:t>
          </a:r>
        </a:p>
      </dsp:txBody>
      <dsp:txXfrm>
        <a:off x="7665582" y="19916"/>
        <a:ext cx="3360585" cy="1344234"/>
      </dsp:txXfrm>
    </dsp:sp>
    <dsp:sp modelId="{AE73E1E9-FFF6-496E-AC43-9F460BFE853F}">
      <dsp:nvSpPr>
        <dsp:cNvPr id="0" name=""/>
        <dsp:cNvSpPr/>
      </dsp:nvSpPr>
      <dsp:spPr>
        <a:xfrm>
          <a:off x="7665582" y="1364151"/>
          <a:ext cx="3360585" cy="2591280"/>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s-ES" sz="1800" kern="1200" dirty="0">
              <a:latin typeface="Calibri" panose="020F0502020204030204" pitchFamily="34" charset="0"/>
              <a:cs typeface="Calibri" panose="020F0502020204030204" pitchFamily="34" charset="0"/>
            </a:rPr>
            <a:t>Proporcionar herramientas de educación para la recuperación, apoyo entre pares y acceso a una gama de servicios completos para complementar las preferencias, necesidades y fortalezas de las personas.</a:t>
          </a:r>
          <a:endParaRPr lang="en-US" sz="1800" kern="1200" dirty="0">
            <a:latin typeface="Calibri" panose="020F0502020204030204" pitchFamily="34" charset="0"/>
            <a:cs typeface="Calibri" panose="020F0502020204030204" pitchFamily="34" charset="0"/>
          </a:endParaRPr>
        </a:p>
      </dsp:txBody>
      <dsp:txXfrm>
        <a:off x="7665582" y="1364151"/>
        <a:ext cx="3360585" cy="25912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984E6-C95A-4DC4-A330-6FA03BE1B0AF}">
      <dsp:nvSpPr>
        <dsp:cNvPr id="0" name=""/>
        <dsp:cNvSpPr/>
      </dsp:nvSpPr>
      <dsp:spPr>
        <a:xfrm>
          <a:off x="3191786" y="1072968"/>
          <a:ext cx="700743" cy="91440"/>
        </a:xfrm>
        <a:custGeom>
          <a:avLst/>
          <a:gdLst/>
          <a:ahLst/>
          <a:cxnLst/>
          <a:rect l="0" t="0" r="0" b="0"/>
          <a:pathLst>
            <a:path>
              <a:moveTo>
                <a:pt x="0" y="45720"/>
              </a:moveTo>
              <a:lnTo>
                <a:pt x="700743" y="45720"/>
              </a:lnTo>
            </a:path>
          </a:pathLst>
        </a:custGeom>
        <a:noFill/>
        <a:ln w="25400" cap="rnd" cmpd="sng" algn="ctr">
          <a:solidFill>
            <a:scrgbClr r="0" g="0" b="0">
              <a:lumMod val="90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523875" y="1115028"/>
        <a:ext cx="36567" cy="7320"/>
      </dsp:txXfrm>
    </dsp:sp>
    <dsp:sp modelId="{0B1EC1F1-9FAC-47E5-B5E6-6D16898F171C}">
      <dsp:nvSpPr>
        <dsp:cNvPr id="0" name=""/>
        <dsp:cNvSpPr/>
      </dsp:nvSpPr>
      <dsp:spPr>
        <a:xfrm>
          <a:off x="13832" y="164762"/>
          <a:ext cx="3179754" cy="1907852"/>
        </a:xfrm>
        <a:prstGeom prst="rect">
          <a:avLst/>
        </a:prstGeom>
        <a:gradFill rotWithShape="0">
          <a:gsLst>
            <a:gs pos="0">
              <a:schemeClr val="accent1">
                <a:hueOff val="0"/>
                <a:satOff val="0"/>
                <a:lumOff val="0"/>
                <a:alphaOff val="0"/>
                <a:tint val="68000"/>
                <a:alpha val="90000"/>
                <a:lumMod val="100000"/>
              </a:schemeClr>
            </a:gs>
            <a:gs pos="100000">
              <a:schemeClr val="accent1">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5811" tIns="163551" rIns="155811" bIns="163551"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bri" panose="020F0502020204030204" pitchFamily="34" charset="0"/>
              <a:cs typeface="Calibri" panose="020F0502020204030204" pitchFamily="34" charset="0"/>
            </a:rPr>
            <a:t>Usar técnicas de coaching y motivación para ayudar a las personas a conectarse con sus fortalezas 
</a:t>
          </a:r>
          <a:endParaRPr lang="en-US" sz="2000" kern="1200" dirty="0">
            <a:latin typeface="Calibri" panose="020F0502020204030204" pitchFamily="34" charset="0"/>
            <a:cs typeface="Calibri" panose="020F0502020204030204" pitchFamily="34" charset="0"/>
          </a:endParaRPr>
        </a:p>
      </dsp:txBody>
      <dsp:txXfrm>
        <a:off x="13832" y="164762"/>
        <a:ext cx="3179754" cy="1907852"/>
      </dsp:txXfrm>
    </dsp:sp>
    <dsp:sp modelId="{C9152E18-731C-4E22-B5EB-DB4D3CFDDA9D}">
      <dsp:nvSpPr>
        <dsp:cNvPr id="0" name=""/>
        <dsp:cNvSpPr/>
      </dsp:nvSpPr>
      <dsp:spPr>
        <a:xfrm>
          <a:off x="7102884" y="1072968"/>
          <a:ext cx="700743" cy="91440"/>
        </a:xfrm>
        <a:custGeom>
          <a:avLst/>
          <a:gdLst/>
          <a:ahLst/>
          <a:cxnLst/>
          <a:rect l="0" t="0" r="0" b="0"/>
          <a:pathLst>
            <a:path>
              <a:moveTo>
                <a:pt x="0" y="45720"/>
              </a:moveTo>
              <a:lnTo>
                <a:pt x="700743" y="45720"/>
              </a:lnTo>
            </a:path>
          </a:pathLst>
        </a:custGeom>
        <a:noFill/>
        <a:ln w="25400" cap="rnd" cmpd="sng" algn="ctr">
          <a:solidFill>
            <a:scrgbClr r="0" g="0" b="0">
              <a:lumMod val="90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434972" y="1115028"/>
        <a:ext cx="36567" cy="7320"/>
      </dsp:txXfrm>
    </dsp:sp>
    <dsp:sp modelId="{8B13A95D-E6BF-4D86-BCBA-EB98DFFF49FD}">
      <dsp:nvSpPr>
        <dsp:cNvPr id="0" name=""/>
        <dsp:cNvSpPr/>
      </dsp:nvSpPr>
      <dsp:spPr>
        <a:xfrm>
          <a:off x="3924930" y="164762"/>
          <a:ext cx="3179754" cy="1907852"/>
        </a:xfrm>
        <a:prstGeom prst="rect">
          <a:avLst/>
        </a:prstGeom>
        <a:gradFill rotWithShape="0">
          <a:gsLst>
            <a:gs pos="0">
              <a:schemeClr val="accent1">
                <a:hueOff val="0"/>
                <a:satOff val="0"/>
                <a:lumOff val="0"/>
                <a:alphaOff val="0"/>
                <a:tint val="68000"/>
                <a:alpha val="90000"/>
                <a:lumMod val="100000"/>
              </a:schemeClr>
            </a:gs>
            <a:gs pos="100000">
              <a:schemeClr val="accent1">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5811" tIns="163551" rIns="155811" bIns="163551"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bri" panose="020F0502020204030204" pitchFamily="34" charset="0"/>
              <a:cs typeface="Calibri" panose="020F0502020204030204" pitchFamily="34" charset="0"/>
            </a:rPr>
            <a:t>Explore metas, aspiraciones y un camino de recuperación con el individuo y brinde acceso a esos servicios
</a:t>
          </a:r>
          <a:endParaRPr lang="en-US" sz="2000" kern="1200" dirty="0">
            <a:latin typeface="Calibri" panose="020F0502020204030204" pitchFamily="34" charset="0"/>
            <a:cs typeface="Calibri" panose="020F0502020204030204" pitchFamily="34" charset="0"/>
          </a:endParaRPr>
        </a:p>
      </dsp:txBody>
      <dsp:txXfrm>
        <a:off x="3924930" y="164762"/>
        <a:ext cx="3179754" cy="1907852"/>
      </dsp:txXfrm>
    </dsp:sp>
    <dsp:sp modelId="{416497FD-C8E1-49FD-A64B-0AA3A85EE015}">
      <dsp:nvSpPr>
        <dsp:cNvPr id="0" name=""/>
        <dsp:cNvSpPr/>
      </dsp:nvSpPr>
      <dsp:spPr>
        <a:xfrm>
          <a:off x="1603709" y="2070814"/>
          <a:ext cx="7822195" cy="700743"/>
        </a:xfrm>
        <a:custGeom>
          <a:avLst/>
          <a:gdLst/>
          <a:ahLst/>
          <a:cxnLst/>
          <a:rect l="0" t="0" r="0" b="0"/>
          <a:pathLst>
            <a:path>
              <a:moveTo>
                <a:pt x="7822195" y="0"/>
              </a:moveTo>
              <a:lnTo>
                <a:pt x="7822195" y="367471"/>
              </a:lnTo>
              <a:lnTo>
                <a:pt x="0" y="367471"/>
              </a:lnTo>
              <a:lnTo>
                <a:pt x="0" y="700743"/>
              </a:lnTo>
            </a:path>
          </a:pathLst>
        </a:custGeom>
        <a:noFill/>
        <a:ln w="25400" cap="rnd" cmpd="sng" algn="ctr">
          <a:solidFill>
            <a:scrgbClr r="0" g="0" b="0">
              <a:lumMod val="90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318399" y="2417526"/>
        <a:ext cx="392815" cy="7320"/>
      </dsp:txXfrm>
    </dsp:sp>
    <dsp:sp modelId="{99AC8335-DA62-409D-8F26-EC83B0BEF1BA}">
      <dsp:nvSpPr>
        <dsp:cNvPr id="0" name=""/>
        <dsp:cNvSpPr/>
      </dsp:nvSpPr>
      <dsp:spPr>
        <a:xfrm>
          <a:off x="7836028" y="164762"/>
          <a:ext cx="3179754" cy="1907852"/>
        </a:xfrm>
        <a:prstGeom prst="rect">
          <a:avLst/>
        </a:prstGeom>
        <a:gradFill rotWithShape="0">
          <a:gsLst>
            <a:gs pos="0">
              <a:schemeClr val="accent1">
                <a:hueOff val="0"/>
                <a:satOff val="0"/>
                <a:lumOff val="0"/>
                <a:alphaOff val="0"/>
                <a:tint val="68000"/>
                <a:alpha val="90000"/>
                <a:lumMod val="100000"/>
              </a:schemeClr>
            </a:gs>
            <a:gs pos="100000">
              <a:schemeClr val="accent1">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5811" tIns="163551" rIns="155811" bIns="163551"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bri" panose="020F0502020204030204" pitchFamily="34" charset="0"/>
              <a:cs typeface="Calibri" panose="020F0502020204030204" pitchFamily="34" charset="0"/>
            </a:rPr>
            <a:t>Fomentar la creencia en la capacidad de recuperación 
</a:t>
          </a:r>
          <a:endParaRPr lang="en-US" sz="2000" kern="1200" dirty="0">
            <a:latin typeface="Calibri" panose="020F0502020204030204" pitchFamily="34" charset="0"/>
            <a:cs typeface="Calibri" panose="020F0502020204030204" pitchFamily="34" charset="0"/>
          </a:endParaRPr>
        </a:p>
      </dsp:txBody>
      <dsp:txXfrm>
        <a:off x="7836028" y="164762"/>
        <a:ext cx="3179754" cy="1907852"/>
      </dsp:txXfrm>
    </dsp:sp>
    <dsp:sp modelId="{2A1565C3-1E3C-4725-A5AE-658A54AAAECC}">
      <dsp:nvSpPr>
        <dsp:cNvPr id="0" name=""/>
        <dsp:cNvSpPr/>
      </dsp:nvSpPr>
      <dsp:spPr>
        <a:xfrm>
          <a:off x="3191786" y="3712164"/>
          <a:ext cx="700743" cy="91440"/>
        </a:xfrm>
        <a:custGeom>
          <a:avLst/>
          <a:gdLst/>
          <a:ahLst/>
          <a:cxnLst/>
          <a:rect l="0" t="0" r="0" b="0"/>
          <a:pathLst>
            <a:path>
              <a:moveTo>
                <a:pt x="0" y="45720"/>
              </a:moveTo>
              <a:lnTo>
                <a:pt x="700743" y="45720"/>
              </a:lnTo>
            </a:path>
          </a:pathLst>
        </a:custGeom>
        <a:noFill/>
        <a:ln w="25400" cap="rnd" cmpd="sng" algn="ctr">
          <a:solidFill>
            <a:scrgbClr r="0" g="0" b="0">
              <a:lumMod val="90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523875" y="3754224"/>
        <a:ext cx="36567" cy="7320"/>
      </dsp:txXfrm>
    </dsp:sp>
    <dsp:sp modelId="{EAE5EBA9-C297-46CF-8F45-DB67941B94E4}">
      <dsp:nvSpPr>
        <dsp:cNvPr id="0" name=""/>
        <dsp:cNvSpPr/>
      </dsp:nvSpPr>
      <dsp:spPr>
        <a:xfrm>
          <a:off x="13832" y="2803958"/>
          <a:ext cx="3179754" cy="1907852"/>
        </a:xfrm>
        <a:prstGeom prst="rect">
          <a:avLst/>
        </a:prstGeom>
        <a:gradFill rotWithShape="0">
          <a:gsLst>
            <a:gs pos="0">
              <a:schemeClr val="accent1">
                <a:hueOff val="0"/>
                <a:satOff val="0"/>
                <a:lumOff val="0"/>
                <a:alphaOff val="0"/>
                <a:tint val="68000"/>
                <a:alpha val="90000"/>
                <a:lumMod val="100000"/>
              </a:schemeClr>
            </a:gs>
            <a:gs pos="100000">
              <a:schemeClr val="accent1">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5811" tIns="163551" rIns="155811" bIns="163551"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bri" panose="020F0502020204030204" pitchFamily="34" charset="0"/>
              <a:cs typeface="Calibri" panose="020F0502020204030204" pitchFamily="34" charset="0"/>
            </a:rPr>
            <a:t>Demostrar confianza en las fortalezas y habilidades del individuo en todas las partes de su vida 
</a:t>
          </a:r>
          <a:endParaRPr lang="en-US" sz="2000" kern="1200" dirty="0">
            <a:latin typeface="Calibri" panose="020F0502020204030204" pitchFamily="34" charset="0"/>
            <a:cs typeface="Calibri" panose="020F0502020204030204" pitchFamily="34" charset="0"/>
          </a:endParaRPr>
        </a:p>
      </dsp:txBody>
      <dsp:txXfrm>
        <a:off x="13832" y="2803958"/>
        <a:ext cx="3179754" cy="1907852"/>
      </dsp:txXfrm>
    </dsp:sp>
    <dsp:sp modelId="{3C3CA8CD-3D66-4C11-BB78-2826D62E47E6}">
      <dsp:nvSpPr>
        <dsp:cNvPr id="0" name=""/>
        <dsp:cNvSpPr/>
      </dsp:nvSpPr>
      <dsp:spPr>
        <a:xfrm>
          <a:off x="7102884" y="3712164"/>
          <a:ext cx="700743" cy="91440"/>
        </a:xfrm>
        <a:custGeom>
          <a:avLst/>
          <a:gdLst/>
          <a:ahLst/>
          <a:cxnLst/>
          <a:rect l="0" t="0" r="0" b="0"/>
          <a:pathLst>
            <a:path>
              <a:moveTo>
                <a:pt x="0" y="45720"/>
              </a:moveTo>
              <a:lnTo>
                <a:pt x="700743" y="45720"/>
              </a:lnTo>
            </a:path>
          </a:pathLst>
        </a:custGeom>
        <a:noFill/>
        <a:ln w="25400" cap="rnd" cmpd="sng" algn="ctr">
          <a:solidFill>
            <a:scrgbClr r="0" g="0" b="0">
              <a:lumMod val="90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434972" y="3754224"/>
        <a:ext cx="36567" cy="7320"/>
      </dsp:txXfrm>
    </dsp:sp>
    <dsp:sp modelId="{810F5E82-A642-4D52-BD72-C1B2EE076008}">
      <dsp:nvSpPr>
        <dsp:cNvPr id="0" name=""/>
        <dsp:cNvSpPr/>
      </dsp:nvSpPr>
      <dsp:spPr>
        <a:xfrm>
          <a:off x="3924930" y="2803958"/>
          <a:ext cx="3179754" cy="1907852"/>
        </a:xfrm>
        <a:prstGeom prst="rect">
          <a:avLst/>
        </a:prstGeom>
        <a:gradFill rotWithShape="0">
          <a:gsLst>
            <a:gs pos="0">
              <a:schemeClr val="accent1">
                <a:hueOff val="0"/>
                <a:satOff val="0"/>
                <a:lumOff val="0"/>
                <a:alphaOff val="0"/>
                <a:tint val="68000"/>
                <a:alpha val="90000"/>
                <a:lumMod val="100000"/>
              </a:schemeClr>
            </a:gs>
            <a:gs pos="100000">
              <a:schemeClr val="accent1">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5811" tIns="163551" rIns="155811" bIns="163551"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bri" panose="020F0502020204030204" pitchFamily="34" charset="0"/>
              <a:cs typeface="Calibri" panose="020F0502020204030204" pitchFamily="34" charset="0"/>
            </a:rPr>
            <a:t>Proporcionar un plan de recuperación que se centre en las metas, aspiraciones y autocontrol de los síntomas
</a:t>
          </a:r>
          <a:endParaRPr lang="en-US" sz="2000" kern="1200" dirty="0">
            <a:latin typeface="Calibri" panose="020F0502020204030204" pitchFamily="34" charset="0"/>
            <a:cs typeface="Calibri" panose="020F0502020204030204" pitchFamily="34" charset="0"/>
          </a:endParaRPr>
        </a:p>
      </dsp:txBody>
      <dsp:txXfrm>
        <a:off x="3924930" y="2803958"/>
        <a:ext cx="3179754" cy="1907852"/>
      </dsp:txXfrm>
    </dsp:sp>
    <dsp:sp modelId="{B41C4BE9-28F1-449B-8BA8-255894800CFD}">
      <dsp:nvSpPr>
        <dsp:cNvPr id="0" name=""/>
        <dsp:cNvSpPr/>
      </dsp:nvSpPr>
      <dsp:spPr>
        <a:xfrm>
          <a:off x="7836028" y="2803958"/>
          <a:ext cx="3179754" cy="1907852"/>
        </a:xfrm>
        <a:prstGeom prst="rect">
          <a:avLst/>
        </a:prstGeom>
        <a:gradFill rotWithShape="0">
          <a:gsLst>
            <a:gs pos="0">
              <a:schemeClr val="accent1">
                <a:hueOff val="0"/>
                <a:satOff val="0"/>
                <a:lumOff val="0"/>
                <a:alphaOff val="0"/>
                <a:tint val="68000"/>
                <a:alpha val="90000"/>
                <a:lumMod val="100000"/>
              </a:schemeClr>
            </a:gs>
            <a:gs pos="100000">
              <a:schemeClr val="accent1">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5811" tIns="163551" rIns="155811" bIns="163551"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bri" panose="020F0502020204030204" pitchFamily="34" charset="0"/>
              <a:cs typeface="Calibri" panose="020F0502020204030204" pitchFamily="34" charset="0"/>
            </a:rPr>
            <a:t>Ofrecer educación, herramientas y acceso a servicios para promover el bienestar conductual y la recuperación
</a:t>
          </a:r>
          <a:endParaRPr lang="en-US" sz="2000" kern="1200" dirty="0">
            <a:latin typeface="Calibri" panose="020F0502020204030204" pitchFamily="34" charset="0"/>
            <a:cs typeface="Calibri" panose="020F0502020204030204" pitchFamily="34" charset="0"/>
          </a:endParaRPr>
        </a:p>
      </dsp:txBody>
      <dsp:txXfrm>
        <a:off x="7836028" y="2803958"/>
        <a:ext cx="3179754" cy="19078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5901D-D68E-4810-B58F-4FA0510632A8}">
      <dsp:nvSpPr>
        <dsp:cNvPr id="0" name=""/>
        <dsp:cNvSpPr/>
      </dsp:nvSpPr>
      <dsp:spPr>
        <a:xfrm>
          <a:off x="0" y="2448"/>
          <a:ext cx="1130127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75D889-B38E-47A5-8C3D-85127DE2A115}">
      <dsp:nvSpPr>
        <dsp:cNvPr id="0" name=""/>
        <dsp:cNvSpPr/>
      </dsp:nvSpPr>
      <dsp:spPr>
        <a:xfrm>
          <a:off x="0" y="2448"/>
          <a:ext cx="1267483" cy="500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endParaRPr lang="en-US" sz="4000" kern="1200" dirty="0">
            <a:latin typeface="Calibri" panose="020F0502020204030204" pitchFamily="34" charset="0"/>
            <a:cs typeface="Calibri" panose="020F0502020204030204" pitchFamily="34" charset="0"/>
          </a:endParaRPr>
        </a:p>
      </dsp:txBody>
      <dsp:txXfrm>
        <a:off x="0" y="2448"/>
        <a:ext cx="1267483" cy="5009555"/>
      </dsp:txXfrm>
    </dsp:sp>
    <dsp:sp modelId="{44E412D5-EAB3-4FE1-8062-6AF3C38381BF}">
      <dsp:nvSpPr>
        <dsp:cNvPr id="0" name=""/>
        <dsp:cNvSpPr/>
      </dsp:nvSpPr>
      <dsp:spPr>
        <a:xfrm>
          <a:off x="1417839" y="59076"/>
          <a:ext cx="9715800" cy="543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Ser sin </a:t>
          </a:r>
          <a:r>
            <a:rPr lang="en-US" sz="2000" kern="1200" dirty="0" err="1">
              <a:latin typeface="Calibri" panose="020F0502020204030204" pitchFamily="34" charset="0"/>
              <a:cs typeface="Calibri" panose="020F0502020204030204" pitchFamily="34" charset="0"/>
            </a:rPr>
            <a:t>prejuicios</a:t>
          </a:r>
          <a:r>
            <a:rPr lang="en-US" sz="2600" kern="1200" dirty="0">
              <a:latin typeface="Calibri" panose="020F0502020204030204" pitchFamily="34" charset="0"/>
              <a:cs typeface="Calibri" panose="020F0502020204030204" pitchFamily="34" charset="0"/>
            </a:rPr>
            <a:t>
</a:t>
          </a:r>
        </a:p>
      </dsp:txBody>
      <dsp:txXfrm>
        <a:off x="1417839" y="59076"/>
        <a:ext cx="9715800" cy="543644"/>
      </dsp:txXfrm>
    </dsp:sp>
    <dsp:sp modelId="{9FC2F0AD-E8BC-42EA-BD43-32DA684C1091}">
      <dsp:nvSpPr>
        <dsp:cNvPr id="0" name=""/>
        <dsp:cNvSpPr/>
      </dsp:nvSpPr>
      <dsp:spPr>
        <a:xfrm>
          <a:off x="1319378" y="605742"/>
          <a:ext cx="9041019" cy="0"/>
        </a:xfrm>
        <a:prstGeom prst="line">
          <a:avLst/>
        </a:prstGeom>
        <a:solidFill>
          <a:schemeClr val="accent1">
            <a:hueOff val="0"/>
            <a:satOff val="0"/>
            <a:lumOff val="0"/>
            <a:alphaOff val="0"/>
          </a:schemeClr>
        </a:solidFill>
        <a:ln w="2222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0EF610-65D7-4862-B72B-31FFF7A4B640}">
      <dsp:nvSpPr>
        <dsp:cNvPr id="0" name=""/>
        <dsp:cNvSpPr/>
      </dsp:nvSpPr>
      <dsp:spPr>
        <a:xfrm>
          <a:off x="1450043" y="628578"/>
          <a:ext cx="8871500" cy="857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latin typeface="Calibri" panose="020F0502020204030204" pitchFamily="34" charset="0"/>
              <a:cs typeface="Calibri" panose="020F0502020204030204" pitchFamily="34" charset="0"/>
            </a:rPr>
            <a:t>Hacer del individuo una parte integral de la planificación de la recuperación
</a:t>
          </a:r>
          <a:endParaRPr lang="en-US" sz="2000" kern="1200" dirty="0">
            <a:latin typeface="Calibri" panose="020F0502020204030204" pitchFamily="34" charset="0"/>
            <a:cs typeface="Calibri" panose="020F0502020204030204" pitchFamily="34" charset="0"/>
          </a:endParaRPr>
        </a:p>
      </dsp:txBody>
      <dsp:txXfrm>
        <a:off x="1450043" y="628578"/>
        <a:ext cx="8871500" cy="857348"/>
      </dsp:txXfrm>
    </dsp:sp>
    <dsp:sp modelId="{7DDB34E1-1D86-4D55-AA22-11A5184BAEE2}">
      <dsp:nvSpPr>
        <dsp:cNvPr id="0" name=""/>
        <dsp:cNvSpPr/>
      </dsp:nvSpPr>
      <dsp:spPr>
        <a:xfrm>
          <a:off x="1317027" y="1152028"/>
          <a:ext cx="9041019" cy="0"/>
        </a:xfrm>
        <a:prstGeom prst="line">
          <a:avLst/>
        </a:prstGeom>
        <a:solidFill>
          <a:schemeClr val="accent1">
            <a:hueOff val="0"/>
            <a:satOff val="0"/>
            <a:lumOff val="0"/>
            <a:alphaOff val="0"/>
          </a:schemeClr>
        </a:solidFill>
        <a:ln w="2222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FBD761-5FC3-4C07-8C5E-61CA5385809B}">
      <dsp:nvSpPr>
        <dsp:cNvPr id="0" name=""/>
        <dsp:cNvSpPr/>
      </dsp:nvSpPr>
      <dsp:spPr>
        <a:xfrm>
          <a:off x="1454212" y="1156010"/>
          <a:ext cx="8333088" cy="857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latin typeface="Calibri" panose="020F0502020204030204" pitchFamily="34" charset="0"/>
              <a:cs typeface="Calibri" panose="020F0502020204030204" pitchFamily="34" charset="0"/>
            </a:rPr>
            <a:t>Reconocer (con consentimiento personal) a los cuidadores familiares definidos y los círculos de apoyo del individuo
</a:t>
          </a:r>
          <a:endParaRPr lang="en-US" sz="2000" kern="1200" dirty="0">
            <a:latin typeface="Calibri" panose="020F0502020204030204" pitchFamily="34" charset="0"/>
            <a:cs typeface="Calibri" panose="020F0502020204030204" pitchFamily="34" charset="0"/>
          </a:endParaRPr>
        </a:p>
      </dsp:txBody>
      <dsp:txXfrm>
        <a:off x="1454212" y="1156010"/>
        <a:ext cx="8333088" cy="857348"/>
      </dsp:txXfrm>
    </dsp:sp>
    <dsp:sp modelId="{1FC69E68-393E-403D-B57B-C0214A281B27}">
      <dsp:nvSpPr>
        <dsp:cNvPr id="0" name=""/>
        <dsp:cNvSpPr/>
      </dsp:nvSpPr>
      <dsp:spPr>
        <a:xfrm>
          <a:off x="1343970" y="2039904"/>
          <a:ext cx="9041019" cy="0"/>
        </a:xfrm>
        <a:prstGeom prst="line">
          <a:avLst/>
        </a:prstGeom>
        <a:solidFill>
          <a:schemeClr val="accent1">
            <a:hueOff val="0"/>
            <a:satOff val="0"/>
            <a:lumOff val="0"/>
            <a:alphaOff val="0"/>
          </a:schemeClr>
        </a:solidFill>
        <a:ln w="2222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121EAA-AD07-40FF-BC26-CC378C77286F}">
      <dsp:nvSpPr>
        <dsp:cNvPr id="0" name=""/>
        <dsp:cNvSpPr/>
      </dsp:nvSpPr>
      <dsp:spPr>
        <a:xfrm>
          <a:off x="1418194" y="2033103"/>
          <a:ext cx="8404770" cy="857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latin typeface="Calibri" panose="020F0502020204030204" pitchFamily="34" charset="0"/>
              <a:cs typeface="Calibri" panose="020F0502020204030204" pitchFamily="34" charset="0"/>
            </a:rPr>
            <a:t>Trabajar activamente con el sistema de apoyo para ser parte del proceso de planificación
</a:t>
          </a:r>
          <a:endParaRPr lang="en-US" sz="2000" kern="1200" dirty="0">
            <a:latin typeface="Calibri" panose="020F0502020204030204" pitchFamily="34" charset="0"/>
            <a:cs typeface="Calibri" panose="020F0502020204030204" pitchFamily="34" charset="0"/>
          </a:endParaRPr>
        </a:p>
      </dsp:txBody>
      <dsp:txXfrm>
        <a:off x="1418194" y="2033103"/>
        <a:ext cx="8404770" cy="857348"/>
      </dsp:txXfrm>
    </dsp:sp>
    <dsp:sp modelId="{ADD30CE8-2851-4080-AA7C-A2687200F18B}">
      <dsp:nvSpPr>
        <dsp:cNvPr id="0" name=""/>
        <dsp:cNvSpPr/>
      </dsp:nvSpPr>
      <dsp:spPr>
        <a:xfrm>
          <a:off x="1377964" y="2862426"/>
          <a:ext cx="9041019" cy="0"/>
        </a:xfrm>
        <a:prstGeom prst="line">
          <a:avLst/>
        </a:prstGeom>
        <a:solidFill>
          <a:schemeClr val="accent1">
            <a:hueOff val="0"/>
            <a:satOff val="0"/>
            <a:lumOff val="0"/>
            <a:alphaOff val="0"/>
          </a:schemeClr>
        </a:solidFill>
        <a:ln w="2222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E57C3C-5FCD-47B9-8B7A-0624DE4EB589}">
      <dsp:nvSpPr>
        <dsp:cNvPr id="0" name=""/>
        <dsp:cNvSpPr/>
      </dsp:nvSpPr>
      <dsp:spPr>
        <a:xfrm>
          <a:off x="1400717" y="2923896"/>
          <a:ext cx="8691852" cy="729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latin typeface="Calibri" panose="020F0502020204030204" pitchFamily="34" charset="0"/>
              <a:cs typeface="Calibri" panose="020F0502020204030204" pitchFamily="34" charset="0"/>
            </a:rPr>
            <a:t>Ofrecer acceso a los servicios de soporte de recuperación
</a:t>
          </a:r>
          <a:endParaRPr lang="en-US" sz="2000" kern="1200" dirty="0">
            <a:latin typeface="Calibri" panose="020F0502020204030204" pitchFamily="34" charset="0"/>
            <a:cs typeface="Calibri" panose="020F0502020204030204" pitchFamily="34" charset="0"/>
          </a:endParaRPr>
        </a:p>
      </dsp:txBody>
      <dsp:txXfrm>
        <a:off x="1400717" y="2923896"/>
        <a:ext cx="8691852" cy="729671"/>
      </dsp:txXfrm>
    </dsp:sp>
    <dsp:sp modelId="{20CE37C5-A765-4161-BD77-A3180A79879F}">
      <dsp:nvSpPr>
        <dsp:cNvPr id="0" name=""/>
        <dsp:cNvSpPr/>
      </dsp:nvSpPr>
      <dsp:spPr>
        <a:xfrm>
          <a:off x="1390802" y="3480339"/>
          <a:ext cx="9041019" cy="0"/>
        </a:xfrm>
        <a:prstGeom prst="line">
          <a:avLst/>
        </a:prstGeom>
        <a:solidFill>
          <a:schemeClr val="accent1">
            <a:hueOff val="0"/>
            <a:satOff val="0"/>
            <a:lumOff val="0"/>
            <a:alphaOff val="0"/>
          </a:schemeClr>
        </a:solidFill>
        <a:ln w="2222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026E49-720C-4D0C-A3A6-47BE4B449821}">
      <dsp:nvSpPr>
        <dsp:cNvPr id="0" name=""/>
        <dsp:cNvSpPr/>
      </dsp:nvSpPr>
      <dsp:spPr>
        <a:xfrm>
          <a:off x="1425912" y="3458333"/>
          <a:ext cx="8100832" cy="857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latin typeface="Calibri" panose="020F0502020204030204" pitchFamily="34" charset="0"/>
              <a:cs typeface="Calibri" panose="020F0502020204030204" pitchFamily="34" charset="0"/>
            </a:rPr>
            <a:t>Ayudar a identificar el apoyo de pares y otros recursos de recuperación de apoyo
</a:t>
          </a:r>
          <a:endParaRPr lang="en-US" sz="2000" kern="1200" dirty="0">
            <a:latin typeface="Calibri" panose="020F0502020204030204" pitchFamily="34" charset="0"/>
            <a:cs typeface="Calibri" panose="020F0502020204030204" pitchFamily="34" charset="0"/>
          </a:endParaRPr>
        </a:p>
      </dsp:txBody>
      <dsp:txXfrm>
        <a:off x="1425912" y="3458333"/>
        <a:ext cx="8100832" cy="857348"/>
      </dsp:txXfrm>
    </dsp:sp>
    <dsp:sp modelId="{A5CCC621-1744-4F32-A69F-2B1552799210}">
      <dsp:nvSpPr>
        <dsp:cNvPr id="0" name=""/>
        <dsp:cNvSpPr/>
      </dsp:nvSpPr>
      <dsp:spPr>
        <a:xfrm>
          <a:off x="1336646" y="4285265"/>
          <a:ext cx="9041019" cy="0"/>
        </a:xfrm>
        <a:prstGeom prst="line">
          <a:avLst/>
        </a:prstGeom>
        <a:solidFill>
          <a:schemeClr val="accent1">
            <a:hueOff val="0"/>
            <a:satOff val="0"/>
            <a:lumOff val="0"/>
            <a:alphaOff val="0"/>
          </a:schemeClr>
        </a:solidFill>
        <a:ln w="2222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D36D7-4D77-44C0-A885-2010AF5B8F02}">
      <dsp:nvSpPr>
        <dsp:cNvPr id="0" name=""/>
        <dsp:cNvSpPr/>
      </dsp:nvSpPr>
      <dsp:spPr>
        <a:xfrm>
          <a:off x="9308" y="177628"/>
          <a:ext cx="3683805" cy="1105141"/>
        </a:xfrm>
        <a:prstGeom prst="chevron">
          <a:avLst>
            <a:gd name="adj" fmla="val 30000"/>
          </a:avLst>
        </a:prstGeom>
        <a:solidFill>
          <a:schemeClr val="accent2"/>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454" tIns="136454" rIns="136454" bIns="136454"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Calibri" panose="020F0502020204030204" pitchFamily="34" charset="0"/>
              <a:cs typeface="Calibri" panose="020F0502020204030204" pitchFamily="34" charset="0"/>
            </a:rPr>
            <a:t>Conectar</a:t>
          </a:r>
          <a:r>
            <a:rPr lang="en-US" sz="2400" kern="1200" dirty="0">
              <a:latin typeface="Calibri" panose="020F0502020204030204" pitchFamily="34" charset="0"/>
              <a:cs typeface="Calibri" panose="020F0502020204030204" pitchFamily="34" charset="0"/>
            </a:rPr>
            <a:t>
</a:t>
          </a:r>
        </a:p>
      </dsp:txBody>
      <dsp:txXfrm>
        <a:off x="340850" y="177628"/>
        <a:ext cx="3020721" cy="1105141"/>
      </dsp:txXfrm>
    </dsp:sp>
    <dsp:sp modelId="{DBB2E03B-BC4D-48F1-BBBB-D23F7BD6B450}">
      <dsp:nvSpPr>
        <dsp:cNvPr id="0" name=""/>
        <dsp:cNvSpPr/>
      </dsp:nvSpPr>
      <dsp:spPr>
        <a:xfrm>
          <a:off x="9308" y="1282770"/>
          <a:ext cx="3352263" cy="274878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4903" tIns="264903" rIns="264903" bIns="529807" numCol="1" spcCol="1270" anchor="t" anchorCtr="0">
          <a:noAutofit/>
        </a:bodyPr>
        <a:lstStyle/>
        <a:p>
          <a:pPr marL="0" lvl="0" indent="0" algn="ctr" defTabSz="1155700">
            <a:lnSpc>
              <a:spcPct val="90000"/>
            </a:lnSpc>
            <a:spcBef>
              <a:spcPct val="0"/>
            </a:spcBef>
            <a:spcAft>
              <a:spcPct val="35000"/>
            </a:spcAft>
            <a:buNone/>
          </a:pPr>
          <a:r>
            <a:rPr lang="es-ES" sz="2600" kern="1200" dirty="0">
              <a:latin typeface="Calibri" panose="020F0502020204030204" pitchFamily="34" charset="0"/>
              <a:cs typeface="Calibri" panose="020F0502020204030204" pitchFamily="34" charset="0"/>
            </a:rPr>
            <a:t>Conéctese a la narrativa de recuperación
</a:t>
          </a:r>
          <a:endParaRPr lang="en-US" sz="2600" kern="1200" dirty="0">
            <a:latin typeface="Calibri" panose="020F0502020204030204" pitchFamily="34" charset="0"/>
            <a:cs typeface="Calibri" panose="020F0502020204030204" pitchFamily="34" charset="0"/>
          </a:endParaRPr>
        </a:p>
      </dsp:txBody>
      <dsp:txXfrm>
        <a:off x="9308" y="1282770"/>
        <a:ext cx="3352263" cy="2748788"/>
      </dsp:txXfrm>
    </dsp:sp>
    <dsp:sp modelId="{D4CEC017-FCD0-438F-9F08-FB9C04433124}">
      <dsp:nvSpPr>
        <dsp:cNvPr id="0" name=""/>
        <dsp:cNvSpPr/>
      </dsp:nvSpPr>
      <dsp:spPr>
        <a:xfrm>
          <a:off x="3638364" y="177628"/>
          <a:ext cx="3683805" cy="1105141"/>
        </a:xfrm>
        <a:prstGeom prst="chevron">
          <a:avLst>
            <a:gd name="adj" fmla="val 30000"/>
          </a:avLst>
        </a:prstGeom>
        <a:solidFill>
          <a:schemeClr val="accent2"/>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454" tIns="136454" rIns="136454" bIns="136454"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Calibri" panose="020F0502020204030204" pitchFamily="34" charset="0"/>
              <a:cs typeface="Calibri" panose="020F0502020204030204" pitchFamily="34" charset="0"/>
            </a:rPr>
            <a:t>Identificar</a:t>
          </a:r>
          <a:r>
            <a:rPr lang="en-US" sz="2400" kern="1200" dirty="0">
              <a:latin typeface="Calibri" panose="020F0502020204030204" pitchFamily="34" charset="0"/>
              <a:cs typeface="Calibri" panose="020F0502020204030204" pitchFamily="34" charset="0"/>
            </a:rPr>
            <a:t>
</a:t>
          </a:r>
        </a:p>
      </dsp:txBody>
      <dsp:txXfrm>
        <a:off x="3969906" y="177628"/>
        <a:ext cx="3020721" cy="1105141"/>
      </dsp:txXfrm>
    </dsp:sp>
    <dsp:sp modelId="{72387483-B542-4885-9F94-68F500C9221B}">
      <dsp:nvSpPr>
        <dsp:cNvPr id="0" name=""/>
        <dsp:cNvSpPr/>
      </dsp:nvSpPr>
      <dsp:spPr>
        <a:xfrm>
          <a:off x="3638364" y="1282770"/>
          <a:ext cx="3352263" cy="274878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4903" tIns="264903" rIns="264903" bIns="529807" numCol="1" spcCol="1270" anchor="t" anchorCtr="0">
          <a:noAutofit/>
        </a:bodyPr>
        <a:lstStyle/>
        <a:p>
          <a:pPr marL="0" lvl="0" indent="0" algn="ctr" defTabSz="1155700">
            <a:lnSpc>
              <a:spcPct val="90000"/>
            </a:lnSpc>
            <a:spcBef>
              <a:spcPct val="0"/>
            </a:spcBef>
            <a:spcAft>
              <a:spcPct val="35000"/>
            </a:spcAft>
            <a:buNone/>
          </a:pPr>
          <a:r>
            <a:rPr lang="es-ES" sz="2600" kern="1200" dirty="0">
              <a:latin typeface="Calibri" panose="020F0502020204030204" pitchFamily="34" charset="0"/>
              <a:cs typeface="Calibri" panose="020F0502020204030204" pitchFamily="34" charset="0"/>
            </a:rPr>
            <a:t>Identificar fortalezas, necesidades y preferencias
</a:t>
          </a:r>
          <a:endParaRPr lang="en-US" sz="2600" kern="1200" dirty="0">
            <a:latin typeface="Calibri" panose="020F0502020204030204" pitchFamily="34" charset="0"/>
            <a:cs typeface="Calibri" panose="020F0502020204030204" pitchFamily="34" charset="0"/>
          </a:endParaRPr>
        </a:p>
      </dsp:txBody>
      <dsp:txXfrm>
        <a:off x="3638364" y="1282770"/>
        <a:ext cx="3352263" cy="2748788"/>
      </dsp:txXfrm>
    </dsp:sp>
    <dsp:sp modelId="{204571EA-FB16-4290-8028-E61024436397}">
      <dsp:nvSpPr>
        <dsp:cNvPr id="0" name=""/>
        <dsp:cNvSpPr/>
      </dsp:nvSpPr>
      <dsp:spPr>
        <a:xfrm>
          <a:off x="7267421" y="177628"/>
          <a:ext cx="3683805" cy="1105141"/>
        </a:xfrm>
        <a:prstGeom prst="chevron">
          <a:avLst>
            <a:gd name="adj" fmla="val 30000"/>
          </a:avLst>
        </a:prstGeom>
        <a:solidFill>
          <a:schemeClr val="accent2"/>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454" tIns="136454" rIns="136454" bIns="136454"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Calibri" panose="020F0502020204030204" pitchFamily="34" charset="0"/>
              <a:cs typeface="Calibri" panose="020F0502020204030204" pitchFamily="34" charset="0"/>
            </a:rPr>
            <a:t>Participar</a:t>
          </a:r>
          <a:r>
            <a:rPr lang="en-US" sz="2400" kern="1200" dirty="0">
              <a:latin typeface="Calibri" panose="020F0502020204030204" pitchFamily="34" charset="0"/>
              <a:cs typeface="Calibri" panose="020F0502020204030204" pitchFamily="34" charset="0"/>
            </a:rPr>
            <a:t> </a:t>
          </a:r>
        </a:p>
      </dsp:txBody>
      <dsp:txXfrm>
        <a:off x="7598963" y="177628"/>
        <a:ext cx="3020721" cy="1105141"/>
      </dsp:txXfrm>
    </dsp:sp>
    <dsp:sp modelId="{D5D49753-A669-4415-BA44-E20576BBBD88}">
      <dsp:nvSpPr>
        <dsp:cNvPr id="0" name=""/>
        <dsp:cNvSpPr/>
      </dsp:nvSpPr>
      <dsp:spPr>
        <a:xfrm>
          <a:off x="7267421" y="1282770"/>
          <a:ext cx="3352263" cy="274878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4903" tIns="264903" rIns="264903" bIns="529807" numCol="1" spcCol="1270" anchor="t" anchorCtr="0">
          <a:noAutofit/>
        </a:bodyPr>
        <a:lstStyle/>
        <a:p>
          <a:pPr marL="0" lvl="0" indent="0" algn="ctr" defTabSz="1155700">
            <a:lnSpc>
              <a:spcPct val="90000"/>
            </a:lnSpc>
            <a:spcBef>
              <a:spcPct val="0"/>
            </a:spcBef>
            <a:spcAft>
              <a:spcPct val="35000"/>
            </a:spcAft>
            <a:buNone/>
          </a:pPr>
          <a:r>
            <a:rPr lang="es-ES" sz="2600" kern="1200" dirty="0">
              <a:latin typeface="Calibri" panose="020F0502020204030204" pitchFamily="34" charset="0"/>
              <a:cs typeface="Calibri" panose="020F0502020204030204" pitchFamily="34" charset="0"/>
            </a:rPr>
            <a:t>Participar en la toma de decisiones compartida para fomentar la responsabilidad personal
</a:t>
          </a:r>
          <a:endParaRPr lang="en-US" sz="2600" kern="1200" dirty="0">
            <a:latin typeface="Calibri" panose="020F0502020204030204" pitchFamily="34" charset="0"/>
            <a:cs typeface="Calibri" panose="020F0502020204030204" pitchFamily="34" charset="0"/>
          </a:endParaRPr>
        </a:p>
      </dsp:txBody>
      <dsp:txXfrm>
        <a:off x="7267421" y="1282770"/>
        <a:ext cx="3352263" cy="27487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EBCD1-045A-4715-8B01-D2435DFF2720}">
      <dsp:nvSpPr>
        <dsp:cNvPr id="0" name=""/>
        <dsp:cNvSpPr/>
      </dsp:nvSpPr>
      <dsp:spPr>
        <a:xfrm>
          <a:off x="0" y="87447"/>
          <a:ext cx="818904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844BFF-B0DC-4024-B9AE-6C3E10905368}">
      <dsp:nvSpPr>
        <dsp:cNvPr id="0" name=""/>
        <dsp:cNvSpPr/>
      </dsp:nvSpPr>
      <dsp:spPr>
        <a:xfrm>
          <a:off x="0" y="54793"/>
          <a:ext cx="8189040" cy="77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S" sz="2200" kern="1200" dirty="0">
              <a:latin typeface="Calibri" panose="020F0502020204030204" pitchFamily="34" charset="0"/>
              <a:cs typeface="Calibri" panose="020F0502020204030204" pitchFamily="34" charset="0"/>
            </a:rPr>
            <a:t>Obtener una comprensión de la recuperación personal</a:t>
          </a:r>
          <a:r>
            <a:rPr lang="es-ES" sz="2800" kern="1200" dirty="0">
              <a:latin typeface="Calibri" panose="020F0502020204030204" pitchFamily="34" charset="0"/>
              <a:cs typeface="Calibri" panose="020F0502020204030204" pitchFamily="34" charset="0"/>
            </a:rPr>
            <a:t>
</a:t>
          </a:r>
          <a:endParaRPr lang="en-US" sz="2800" kern="1200" dirty="0">
            <a:latin typeface="Calibri" panose="020F0502020204030204" pitchFamily="34" charset="0"/>
            <a:cs typeface="Calibri" panose="020F0502020204030204" pitchFamily="34" charset="0"/>
          </a:endParaRPr>
        </a:p>
      </dsp:txBody>
      <dsp:txXfrm>
        <a:off x="0" y="54793"/>
        <a:ext cx="8189040" cy="774702"/>
      </dsp:txXfrm>
    </dsp:sp>
    <dsp:sp modelId="{3DD8DC38-2731-473F-85D8-5BCC915E970F}">
      <dsp:nvSpPr>
        <dsp:cNvPr id="0" name=""/>
        <dsp:cNvSpPr/>
      </dsp:nvSpPr>
      <dsp:spPr>
        <a:xfrm>
          <a:off x="0" y="677097"/>
          <a:ext cx="818904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981C1D-C5C5-450D-91B2-20700CF0372D}">
      <dsp:nvSpPr>
        <dsp:cNvPr id="0" name=""/>
        <dsp:cNvSpPr/>
      </dsp:nvSpPr>
      <dsp:spPr>
        <a:xfrm>
          <a:off x="0" y="674199"/>
          <a:ext cx="8189040" cy="77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S" sz="2200" kern="1200" dirty="0">
              <a:latin typeface="Calibri" panose="020F0502020204030204" pitchFamily="34" charset="0"/>
              <a:cs typeface="Calibri" panose="020F0502020204030204" pitchFamily="34" charset="0"/>
            </a:rPr>
            <a:t>Introducir el propósito y la estructura de un plan de recuperación 
</a:t>
          </a:r>
          <a:endParaRPr lang="en-US" sz="2200" kern="1200" dirty="0">
            <a:latin typeface="Calibri" panose="020F0502020204030204" pitchFamily="34" charset="0"/>
            <a:cs typeface="Calibri" panose="020F0502020204030204" pitchFamily="34" charset="0"/>
          </a:endParaRPr>
        </a:p>
      </dsp:txBody>
      <dsp:txXfrm>
        <a:off x="0" y="674199"/>
        <a:ext cx="8189040" cy="774702"/>
      </dsp:txXfrm>
    </dsp:sp>
    <dsp:sp modelId="{66F5166C-A7FE-42CF-A6C3-47A9417AB782}">
      <dsp:nvSpPr>
        <dsp:cNvPr id="0" name=""/>
        <dsp:cNvSpPr/>
      </dsp:nvSpPr>
      <dsp:spPr>
        <a:xfrm>
          <a:off x="0" y="1342938"/>
          <a:ext cx="818904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1E5E2A-1AFD-4292-B9AC-47F497803FF5}">
      <dsp:nvSpPr>
        <dsp:cNvPr id="0" name=""/>
        <dsp:cNvSpPr/>
      </dsp:nvSpPr>
      <dsp:spPr>
        <a:xfrm>
          <a:off x="0" y="1311919"/>
          <a:ext cx="8189040" cy="77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S" sz="2200" kern="1200" dirty="0">
              <a:latin typeface="Calibri" panose="020F0502020204030204" pitchFamily="34" charset="0"/>
              <a:cs typeface="Calibri" panose="020F0502020204030204" pitchFamily="34" charset="0"/>
            </a:rPr>
            <a:t>Enfatizar la elección personal y las opciones para el proceso de recuperación
</a:t>
          </a:r>
          <a:endParaRPr lang="en-US" sz="2200" kern="1200" dirty="0">
            <a:latin typeface="Calibri" panose="020F0502020204030204" pitchFamily="34" charset="0"/>
            <a:cs typeface="Calibri" panose="020F0502020204030204" pitchFamily="34" charset="0"/>
          </a:endParaRPr>
        </a:p>
      </dsp:txBody>
      <dsp:txXfrm>
        <a:off x="0" y="1311919"/>
        <a:ext cx="8189040" cy="774702"/>
      </dsp:txXfrm>
    </dsp:sp>
    <dsp:sp modelId="{D4AAA954-A30E-4304-B3D2-BC366B12CD03}">
      <dsp:nvSpPr>
        <dsp:cNvPr id="0" name=""/>
        <dsp:cNvSpPr/>
      </dsp:nvSpPr>
      <dsp:spPr>
        <a:xfrm>
          <a:off x="0" y="2248271"/>
          <a:ext cx="818904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93FF5F-1BE7-4CD5-BBB9-48A4C9815E17}">
      <dsp:nvSpPr>
        <dsp:cNvPr id="0" name=""/>
        <dsp:cNvSpPr/>
      </dsp:nvSpPr>
      <dsp:spPr>
        <a:xfrm>
          <a:off x="0" y="2280925"/>
          <a:ext cx="8189040" cy="77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S" sz="2200" kern="1200" dirty="0">
              <a:latin typeface="Calibri" panose="020F0502020204030204" pitchFamily="34" charset="0"/>
              <a:cs typeface="Calibri" panose="020F0502020204030204" pitchFamily="34" charset="0"/>
            </a:rPr>
            <a:t>Incluir los sistemas de apoyo pertinentes en el desarrollo del plan de recuperación
</a:t>
          </a:r>
          <a:endParaRPr lang="en-US" sz="2200" kern="1200" dirty="0">
            <a:latin typeface="Calibri" panose="020F0502020204030204" pitchFamily="34" charset="0"/>
            <a:cs typeface="Calibri" panose="020F0502020204030204" pitchFamily="34" charset="0"/>
          </a:endParaRPr>
        </a:p>
      </dsp:txBody>
      <dsp:txXfrm>
        <a:off x="0" y="2280925"/>
        <a:ext cx="8189040" cy="774702"/>
      </dsp:txXfrm>
    </dsp:sp>
    <dsp:sp modelId="{A90476F1-111D-4632-9BEA-B8045247A2A3}">
      <dsp:nvSpPr>
        <dsp:cNvPr id="0" name=""/>
        <dsp:cNvSpPr/>
      </dsp:nvSpPr>
      <dsp:spPr>
        <a:xfrm>
          <a:off x="0" y="3262466"/>
          <a:ext cx="818904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9AC506-39C4-44E5-8989-6F1267567573}">
      <dsp:nvSpPr>
        <dsp:cNvPr id="0" name=""/>
        <dsp:cNvSpPr/>
      </dsp:nvSpPr>
      <dsp:spPr>
        <a:xfrm>
          <a:off x="0" y="3218920"/>
          <a:ext cx="8189040" cy="77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S" sz="2200" kern="1200" dirty="0">
              <a:latin typeface="Calibri" panose="020F0502020204030204" pitchFamily="34" charset="0"/>
              <a:cs typeface="Calibri" panose="020F0502020204030204" pitchFamily="34" charset="0"/>
            </a:rPr>
            <a:t>Identificar necesidades, fortalezas y activos a través de la discusión
</a:t>
          </a:r>
          <a:endParaRPr lang="en-US" sz="2200" kern="1200" dirty="0">
            <a:latin typeface="Calibri" panose="020F0502020204030204" pitchFamily="34" charset="0"/>
            <a:cs typeface="Calibri" panose="020F0502020204030204" pitchFamily="34" charset="0"/>
          </a:endParaRPr>
        </a:p>
      </dsp:txBody>
      <dsp:txXfrm>
        <a:off x="0" y="3218920"/>
        <a:ext cx="8189040" cy="774702"/>
      </dsp:txXfrm>
    </dsp:sp>
    <dsp:sp modelId="{A7473128-EA71-483E-912A-79F8DCAD087B}">
      <dsp:nvSpPr>
        <dsp:cNvPr id="0" name=""/>
        <dsp:cNvSpPr/>
      </dsp:nvSpPr>
      <dsp:spPr>
        <a:xfrm>
          <a:off x="0" y="4156904"/>
          <a:ext cx="818904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FA8ABC-11B4-4BC5-9E9A-D27E92A3A728}">
      <dsp:nvSpPr>
        <dsp:cNvPr id="0" name=""/>
        <dsp:cNvSpPr/>
      </dsp:nvSpPr>
      <dsp:spPr>
        <a:xfrm>
          <a:off x="0" y="3846049"/>
          <a:ext cx="8181042" cy="1045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endParaRPr lang="en-US" sz="2600" kern="1200" dirty="0">
            <a:latin typeface="Calibri" panose="020F0502020204030204" pitchFamily="34" charset="0"/>
            <a:cs typeface="Calibri" panose="020F0502020204030204" pitchFamily="34" charset="0"/>
          </a:endParaRPr>
        </a:p>
      </dsp:txBody>
      <dsp:txXfrm>
        <a:off x="0" y="3846049"/>
        <a:ext cx="8181042" cy="104542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EBCD1-045A-4715-8B01-D2435DFF2720}">
      <dsp:nvSpPr>
        <dsp:cNvPr id="0" name=""/>
        <dsp:cNvSpPr/>
      </dsp:nvSpPr>
      <dsp:spPr>
        <a:xfrm>
          <a:off x="0" y="128950"/>
          <a:ext cx="9163039"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844BFF-B0DC-4024-B9AE-6C3E10905368}">
      <dsp:nvSpPr>
        <dsp:cNvPr id="0" name=""/>
        <dsp:cNvSpPr/>
      </dsp:nvSpPr>
      <dsp:spPr>
        <a:xfrm>
          <a:off x="0" y="81311"/>
          <a:ext cx="9163039" cy="1130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dirty="0">
              <a:latin typeface="Calibri" panose="020F0502020204030204" pitchFamily="34" charset="0"/>
              <a:cs typeface="Calibri" panose="020F0502020204030204" pitchFamily="34" charset="0"/>
            </a:rPr>
            <a:t>Dirigirse a toda la persona (personal, social, salud, empleo, educación, vivienda, cultural y espiritual)
</a:t>
          </a:r>
          <a:endParaRPr lang="en-US" sz="2800" kern="1200" dirty="0">
            <a:latin typeface="Calibri" panose="020F0502020204030204" pitchFamily="34" charset="0"/>
            <a:cs typeface="Calibri" panose="020F0502020204030204" pitchFamily="34" charset="0"/>
          </a:endParaRPr>
        </a:p>
      </dsp:txBody>
      <dsp:txXfrm>
        <a:off x="0" y="81311"/>
        <a:ext cx="9163039" cy="1130225"/>
      </dsp:txXfrm>
    </dsp:sp>
    <dsp:sp modelId="{3DD8DC38-2731-473F-85D8-5BCC915E970F}">
      <dsp:nvSpPr>
        <dsp:cNvPr id="0" name=""/>
        <dsp:cNvSpPr/>
      </dsp:nvSpPr>
      <dsp:spPr>
        <a:xfrm>
          <a:off x="0" y="1065399"/>
          <a:ext cx="9163039"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981C1D-C5C5-450D-91B2-20700CF0372D}">
      <dsp:nvSpPr>
        <dsp:cNvPr id="0" name=""/>
        <dsp:cNvSpPr/>
      </dsp:nvSpPr>
      <dsp:spPr>
        <a:xfrm>
          <a:off x="0" y="1038002"/>
          <a:ext cx="9163039" cy="1130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dirty="0">
              <a:latin typeface="Calibri" panose="020F0502020204030204" pitchFamily="34" charset="0"/>
              <a:cs typeface="Calibri" panose="020F0502020204030204" pitchFamily="34" charset="0"/>
            </a:rPr>
            <a:t>Evaluar las fortalezas, los recursos, los antecedentes, los sueños, las metas y el progreso hacia la recuperación
</a:t>
          </a:r>
          <a:endParaRPr lang="en-US" sz="2800" kern="1200" dirty="0">
            <a:latin typeface="Calibri" panose="020F0502020204030204" pitchFamily="34" charset="0"/>
            <a:cs typeface="Calibri" panose="020F0502020204030204" pitchFamily="34" charset="0"/>
          </a:endParaRPr>
        </a:p>
      </dsp:txBody>
      <dsp:txXfrm>
        <a:off x="0" y="1038002"/>
        <a:ext cx="9163039" cy="1130225"/>
      </dsp:txXfrm>
    </dsp:sp>
    <dsp:sp modelId="{66F5166C-A7FE-42CF-A6C3-47A9417AB782}">
      <dsp:nvSpPr>
        <dsp:cNvPr id="0" name=""/>
        <dsp:cNvSpPr/>
      </dsp:nvSpPr>
      <dsp:spPr>
        <a:xfrm>
          <a:off x="0" y="2058573"/>
          <a:ext cx="9163039"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1E5E2A-1AFD-4292-B9AC-47F497803FF5}">
      <dsp:nvSpPr>
        <dsp:cNvPr id="0" name=""/>
        <dsp:cNvSpPr/>
      </dsp:nvSpPr>
      <dsp:spPr>
        <a:xfrm>
          <a:off x="0" y="2053295"/>
          <a:ext cx="9163039" cy="1130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dirty="0">
              <a:latin typeface="Calibri" panose="020F0502020204030204" pitchFamily="34" charset="0"/>
              <a:cs typeface="Calibri" panose="020F0502020204030204" pitchFamily="34" charset="0"/>
            </a:rPr>
            <a:t>Evaluar el progreso hacia la recuperación a lo largo del viaje de recuperación según sea necesario
</a:t>
          </a:r>
          <a:endParaRPr lang="en-US" sz="2800" kern="1200" dirty="0">
            <a:latin typeface="Calibri" panose="020F0502020204030204" pitchFamily="34" charset="0"/>
            <a:cs typeface="Calibri" panose="020F0502020204030204" pitchFamily="34" charset="0"/>
          </a:endParaRPr>
        </a:p>
      </dsp:txBody>
      <dsp:txXfrm>
        <a:off x="0" y="2053295"/>
        <a:ext cx="9163039" cy="1130225"/>
      </dsp:txXfrm>
    </dsp:sp>
    <dsp:sp modelId="{A7473128-EA71-483E-912A-79F8DCAD087B}">
      <dsp:nvSpPr>
        <dsp:cNvPr id="0" name=""/>
        <dsp:cNvSpPr/>
      </dsp:nvSpPr>
      <dsp:spPr>
        <a:xfrm>
          <a:off x="0" y="3019106"/>
          <a:ext cx="9163039"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FA8ABC-11B4-4BC5-9E9A-D27E92A3A728}">
      <dsp:nvSpPr>
        <dsp:cNvPr id="0" name=""/>
        <dsp:cNvSpPr/>
      </dsp:nvSpPr>
      <dsp:spPr>
        <a:xfrm>
          <a:off x="0" y="3351980"/>
          <a:ext cx="9154090" cy="1525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endParaRPr lang="en-US" sz="2600" kern="1200" dirty="0">
            <a:latin typeface="Calibri" panose="020F0502020204030204" pitchFamily="34" charset="0"/>
            <a:cs typeface="Calibri" panose="020F0502020204030204" pitchFamily="34" charset="0"/>
          </a:endParaRPr>
        </a:p>
      </dsp:txBody>
      <dsp:txXfrm>
        <a:off x="0" y="3351980"/>
        <a:ext cx="9154090" cy="152518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FB016-3C30-499A-AD22-3A6878C1542E}">
      <dsp:nvSpPr>
        <dsp:cNvPr id="0" name=""/>
        <dsp:cNvSpPr/>
      </dsp:nvSpPr>
      <dsp:spPr>
        <a:xfrm>
          <a:off x="476352" y="2827"/>
          <a:ext cx="3358970" cy="1832165"/>
        </a:xfrm>
        <a:prstGeom prst="rect">
          <a:avLst/>
        </a:prstGeom>
        <a:solidFill>
          <a:schemeClr val="accent2"/>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3000" kern="1200" dirty="0">
              <a:latin typeface="Calibri" panose="020F0502020204030204" pitchFamily="34" charset="0"/>
              <a:cs typeface="Calibri" panose="020F0502020204030204" pitchFamily="34" charset="0"/>
            </a:rPr>
            <a:t>El Plan de Acción de Recuperación del Bienestar </a:t>
          </a:r>
          <a:r>
            <a:rPr lang="en-US" sz="3000" kern="1200" dirty="0">
              <a:latin typeface="Calibri" panose="020F0502020204030204" pitchFamily="34" charset="0"/>
              <a:cs typeface="Calibri" panose="020F0502020204030204" pitchFamily="34" charset="0"/>
            </a:rPr>
            <a:t>(WRAP®)</a:t>
          </a:r>
        </a:p>
      </dsp:txBody>
      <dsp:txXfrm>
        <a:off x="476352" y="2827"/>
        <a:ext cx="3358970" cy="1832165"/>
      </dsp:txXfrm>
    </dsp:sp>
    <dsp:sp modelId="{FCCFD7E6-5472-4C54-ADB5-858CC3161F66}">
      <dsp:nvSpPr>
        <dsp:cNvPr id="0" name=""/>
        <dsp:cNvSpPr/>
      </dsp:nvSpPr>
      <dsp:spPr>
        <a:xfrm>
          <a:off x="4140683" y="2827"/>
          <a:ext cx="3053609" cy="1832165"/>
        </a:xfrm>
        <a:prstGeom prst="rect">
          <a:avLst/>
        </a:prstGeom>
        <a:solidFill>
          <a:schemeClr val="accent2"/>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3000" kern="1200" dirty="0">
              <a:latin typeface="Calibri" panose="020F0502020204030204" pitchFamily="34" charset="0"/>
              <a:cs typeface="Calibri" panose="020F0502020204030204" pitchFamily="34" charset="0"/>
            </a:rPr>
            <a:t>Gestión integral de la acción sanitaria </a:t>
          </a:r>
          <a:r>
            <a:rPr lang="en-US" sz="3000" kern="1200" dirty="0">
              <a:latin typeface="Calibri" panose="020F0502020204030204" pitchFamily="34" charset="0"/>
              <a:cs typeface="Calibri" panose="020F0502020204030204" pitchFamily="34" charset="0"/>
            </a:rPr>
            <a:t>(WHAM) </a:t>
          </a:r>
        </a:p>
      </dsp:txBody>
      <dsp:txXfrm>
        <a:off x="4140683" y="2827"/>
        <a:ext cx="3053609" cy="1832165"/>
      </dsp:txXfrm>
    </dsp:sp>
    <dsp:sp modelId="{36196B14-8EFA-430F-8A96-9736912070F5}">
      <dsp:nvSpPr>
        <dsp:cNvPr id="0" name=""/>
        <dsp:cNvSpPr/>
      </dsp:nvSpPr>
      <dsp:spPr>
        <a:xfrm>
          <a:off x="7499653" y="2827"/>
          <a:ext cx="3053609" cy="1832165"/>
        </a:xfrm>
        <a:prstGeom prst="rect">
          <a:avLst/>
        </a:prstGeom>
        <a:solidFill>
          <a:schemeClr val="accent2"/>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err="1">
              <a:latin typeface="Calibri" panose="020F0502020204030204" pitchFamily="34" charset="0"/>
              <a:cs typeface="Calibri" panose="020F0502020204030204" pitchFamily="34" charset="0"/>
            </a:rPr>
            <a:t>Rastreador</a:t>
          </a:r>
          <a:r>
            <a:rPr lang="en-US" sz="3000" kern="1200" dirty="0">
              <a:latin typeface="Calibri" panose="020F0502020204030204" pitchFamily="34" charset="0"/>
              <a:cs typeface="Calibri" panose="020F0502020204030204" pitchFamily="34" charset="0"/>
            </a:rPr>
            <a:t> de </a:t>
          </a:r>
          <a:r>
            <a:rPr lang="en-US" sz="3000" kern="1200" dirty="0" err="1">
              <a:latin typeface="Calibri" panose="020F0502020204030204" pitchFamily="34" charset="0"/>
              <a:cs typeface="Calibri" panose="020F0502020204030204" pitchFamily="34" charset="0"/>
            </a:rPr>
            <a:t>bienestar</a:t>
          </a:r>
          <a:r>
            <a:rPr lang="en-US" sz="3000" kern="1200" dirty="0">
              <a:latin typeface="Calibri" panose="020F0502020204030204" pitchFamily="34" charset="0"/>
              <a:cs typeface="Calibri" panose="020F0502020204030204" pitchFamily="34" charset="0"/>
            </a:rPr>
            <a:t> 
</a:t>
          </a:r>
        </a:p>
      </dsp:txBody>
      <dsp:txXfrm>
        <a:off x="7499653" y="2827"/>
        <a:ext cx="3053609" cy="1832165"/>
      </dsp:txXfrm>
    </dsp:sp>
    <dsp:sp modelId="{57566DB9-4EA8-4C16-9045-E39DB2840C22}">
      <dsp:nvSpPr>
        <dsp:cNvPr id="0" name=""/>
        <dsp:cNvSpPr/>
      </dsp:nvSpPr>
      <dsp:spPr>
        <a:xfrm>
          <a:off x="2308517" y="2140354"/>
          <a:ext cx="3053609" cy="1832165"/>
        </a:xfrm>
        <a:prstGeom prst="rect">
          <a:avLst/>
        </a:prstGeom>
        <a:solidFill>
          <a:schemeClr val="accent2"/>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Estrella de </a:t>
          </a:r>
          <a:r>
            <a:rPr lang="en-US" sz="3000" kern="1200" dirty="0" err="1">
              <a:latin typeface="Calibri" panose="020F0502020204030204" pitchFamily="34" charset="0"/>
              <a:cs typeface="Calibri" panose="020F0502020204030204" pitchFamily="34" charset="0"/>
            </a:rPr>
            <a:t>recuperación</a:t>
          </a:r>
          <a:r>
            <a:rPr lang="en-US" sz="3000" kern="1200" dirty="0">
              <a:latin typeface="Calibri" panose="020F0502020204030204" pitchFamily="34" charset="0"/>
              <a:cs typeface="Calibri" panose="020F0502020204030204" pitchFamily="34" charset="0"/>
            </a:rPr>
            <a:t>
</a:t>
          </a:r>
        </a:p>
      </dsp:txBody>
      <dsp:txXfrm>
        <a:off x="2308517" y="2140354"/>
        <a:ext cx="3053609" cy="1832165"/>
      </dsp:txXfrm>
    </dsp:sp>
    <dsp:sp modelId="{034BC1F2-7D6E-46E0-88D3-57995ADBD786}">
      <dsp:nvSpPr>
        <dsp:cNvPr id="0" name=""/>
        <dsp:cNvSpPr/>
      </dsp:nvSpPr>
      <dsp:spPr>
        <a:xfrm>
          <a:off x="5667487" y="2140354"/>
          <a:ext cx="3053609" cy="1832165"/>
        </a:xfrm>
        <a:prstGeom prst="rect">
          <a:avLst/>
        </a:prstGeom>
        <a:solidFill>
          <a:schemeClr val="accent2"/>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3000" kern="1200" dirty="0">
              <a:latin typeface="Calibri" panose="020F0502020204030204" pitchFamily="34" charset="0"/>
              <a:cs typeface="Calibri" panose="020F0502020204030204" pitchFamily="34" charset="0"/>
            </a:rPr>
            <a:t>Mapeo de su viaje de recuperación
</a:t>
          </a:r>
          <a:endParaRPr lang="en-US" sz="3000" kern="1200" dirty="0">
            <a:latin typeface="Calibri" panose="020F0502020204030204" pitchFamily="34" charset="0"/>
            <a:cs typeface="Calibri" panose="020F0502020204030204" pitchFamily="34" charset="0"/>
          </a:endParaRPr>
        </a:p>
      </dsp:txBody>
      <dsp:txXfrm>
        <a:off x="5667487" y="2140354"/>
        <a:ext cx="3053609" cy="183216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48D2B-DBF7-4AF3-BFE5-5817B6F597CA}">
      <dsp:nvSpPr>
        <dsp:cNvPr id="0" name=""/>
        <dsp:cNvSpPr/>
      </dsp:nvSpPr>
      <dsp:spPr>
        <a:xfrm>
          <a:off x="612" y="993710"/>
          <a:ext cx="1325426" cy="861527"/>
        </a:xfrm>
        <a:prstGeom prst="round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533400">
            <a:lnSpc>
              <a:spcPct val="90000"/>
            </a:lnSpc>
            <a:spcBef>
              <a:spcPct val="0"/>
            </a:spcBef>
            <a:spcAft>
              <a:spcPct val="35000"/>
            </a:spcAft>
            <a:buNone/>
          </a:pPr>
          <a:r>
            <a:rPr lang="en-US" sz="1200" kern="1200" dirty="0"/>
            <a:t>Recovery-Oriented Principles (CONNECT)</a:t>
          </a:r>
        </a:p>
      </dsp:txBody>
      <dsp:txXfrm>
        <a:off x="42668" y="1035766"/>
        <a:ext cx="1241314" cy="777415"/>
      </dsp:txXfrm>
    </dsp:sp>
    <dsp:sp modelId="{C082DE15-48F9-4042-821A-0E5F138766A7}">
      <dsp:nvSpPr>
        <dsp:cNvPr id="0" name=""/>
        <dsp:cNvSpPr/>
      </dsp:nvSpPr>
      <dsp:spPr>
        <a:xfrm>
          <a:off x="663325" y="692900"/>
          <a:ext cx="1463146" cy="1463146"/>
        </a:xfrm>
        <a:custGeom>
          <a:avLst/>
          <a:gdLst/>
          <a:ahLst/>
          <a:cxnLst/>
          <a:rect l="0" t="0" r="0" b="0"/>
          <a:pathLst>
            <a:path>
              <a:moveTo>
                <a:pt x="307758" y="135267"/>
              </a:moveTo>
              <a:arcTo wR="731573" hR="731573" stAng="14075836" swAng="4248328"/>
            </a:path>
          </a:pathLst>
        </a:custGeom>
        <a:noFill/>
        <a:ln w="12700" cap="rnd" cmpd="sng" algn="ctr">
          <a:solidFill>
            <a:schemeClr val="accent2">
              <a:hueOff val="0"/>
              <a:satOff val="0"/>
              <a:lumOff val="0"/>
              <a:alphaOff val="0"/>
            </a:schemeClr>
          </a:solidFill>
          <a:prstDash val="solid"/>
          <a:tailEnd type="arrow"/>
        </a:ln>
        <a:effectLst/>
        <a:sp3d z="-227350" prstMaterial="matte"/>
      </dsp:spPr>
      <dsp:style>
        <a:lnRef idx="1">
          <a:scrgbClr r="0" g="0" b="0"/>
        </a:lnRef>
        <a:fillRef idx="0">
          <a:scrgbClr r="0" g="0" b="0"/>
        </a:fillRef>
        <a:effectRef idx="0">
          <a:scrgbClr r="0" g="0" b="0"/>
        </a:effectRef>
        <a:fontRef idx="minor"/>
      </dsp:style>
    </dsp:sp>
    <dsp:sp modelId="{57234914-A8CF-4EBA-985E-EB65AACFCDEC}">
      <dsp:nvSpPr>
        <dsp:cNvPr id="0" name=""/>
        <dsp:cNvSpPr/>
      </dsp:nvSpPr>
      <dsp:spPr>
        <a:xfrm>
          <a:off x="1463759" y="993710"/>
          <a:ext cx="1325426" cy="861527"/>
        </a:xfrm>
        <a:prstGeom prst="roundRect">
          <a:avLst/>
        </a:prstGeom>
        <a:solidFill>
          <a:schemeClr val="accent3">
            <a:hueOff val="0"/>
            <a:satOff val="0"/>
            <a:lumOff val="0"/>
            <a:alphaOff val="0"/>
          </a:schemeClr>
        </a:solidFill>
        <a:ln>
          <a:noFill/>
        </a:ln>
        <a:effectLst>
          <a:outerShdw blurRad="38100" dist="25400" dir="5400000" rotWithShape="0">
            <a:srgbClr val="000000">
              <a:alpha val="5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533400">
            <a:lnSpc>
              <a:spcPct val="90000"/>
            </a:lnSpc>
            <a:spcBef>
              <a:spcPct val="0"/>
            </a:spcBef>
            <a:spcAft>
              <a:spcPct val="35000"/>
            </a:spcAft>
            <a:buNone/>
          </a:pPr>
          <a:r>
            <a:rPr lang="en-US" sz="1200" kern="1200" dirty="0"/>
            <a:t>Practices (HOPE)</a:t>
          </a:r>
        </a:p>
      </dsp:txBody>
      <dsp:txXfrm>
        <a:off x="1505815" y="1035766"/>
        <a:ext cx="1241314" cy="777415"/>
      </dsp:txXfrm>
    </dsp:sp>
    <dsp:sp modelId="{A0FEDE47-928E-40EA-A091-A5700EF5A1E1}">
      <dsp:nvSpPr>
        <dsp:cNvPr id="0" name=""/>
        <dsp:cNvSpPr/>
      </dsp:nvSpPr>
      <dsp:spPr>
        <a:xfrm>
          <a:off x="663325" y="692900"/>
          <a:ext cx="1463146" cy="1463146"/>
        </a:xfrm>
        <a:custGeom>
          <a:avLst/>
          <a:gdLst/>
          <a:ahLst/>
          <a:cxnLst/>
          <a:rect l="0" t="0" r="0" b="0"/>
          <a:pathLst>
            <a:path>
              <a:moveTo>
                <a:pt x="1155388" y="1327878"/>
              </a:moveTo>
              <a:arcTo wR="731573" hR="731573" stAng="3275836" swAng="4248328"/>
            </a:path>
          </a:pathLst>
        </a:custGeom>
        <a:noFill/>
        <a:ln w="12700" cap="rnd" cmpd="sng" algn="ctr">
          <a:solidFill>
            <a:schemeClr val="accent3">
              <a:hueOff val="0"/>
              <a:satOff val="0"/>
              <a:lumOff val="0"/>
              <a:alphaOff val="0"/>
            </a:schemeClr>
          </a:solidFill>
          <a:prstDash val="solid"/>
          <a:tailEnd type="arrow"/>
        </a:ln>
        <a:effectLst/>
        <a:sp3d z="-227350" prstMaterial="matte"/>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E156C-DC43-4C95-97BD-CAF7F527F856}">
      <dsp:nvSpPr>
        <dsp:cNvPr id="0" name=""/>
        <dsp:cNvSpPr/>
      </dsp:nvSpPr>
      <dsp:spPr>
        <a:xfrm>
          <a:off x="0" y="626"/>
          <a:ext cx="7742508"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10E8D9-D6B0-49C3-A2F5-3A8987A13E99}">
      <dsp:nvSpPr>
        <dsp:cNvPr id="0" name=""/>
        <dsp:cNvSpPr/>
      </dsp:nvSpPr>
      <dsp:spPr>
        <a:xfrm>
          <a:off x="0" y="626"/>
          <a:ext cx="7734946" cy="1211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i="0" kern="1200" dirty="0">
              <a:solidFill>
                <a:schemeClr val="tx1"/>
              </a:solidFill>
              <a:latin typeface="Calibri" panose="020F0502020204030204" pitchFamily="34" charset="0"/>
              <a:cs typeface="Calibri" panose="020F0502020204030204" pitchFamily="34" charset="0"/>
            </a:rPr>
            <a:t>Transmitir la creencia en la capacidad de las personas para alcanzar sus metas y tener una vida rica en posibilidades y significado
</a:t>
          </a:r>
          <a:endParaRPr lang="en-US" sz="2000" i="0" kern="1200" dirty="0">
            <a:solidFill>
              <a:schemeClr val="tx1"/>
            </a:solidFill>
            <a:latin typeface="Calibri" panose="020F0502020204030204" pitchFamily="34" charset="0"/>
            <a:cs typeface="Calibri" panose="020F0502020204030204" pitchFamily="34" charset="0"/>
          </a:endParaRPr>
        </a:p>
      </dsp:txBody>
      <dsp:txXfrm>
        <a:off x="0" y="626"/>
        <a:ext cx="7734946" cy="1211768"/>
      </dsp:txXfrm>
    </dsp:sp>
    <dsp:sp modelId="{ACBF8B44-4CF4-4039-8C0A-3A27C6849B2C}">
      <dsp:nvSpPr>
        <dsp:cNvPr id="0" name=""/>
        <dsp:cNvSpPr/>
      </dsp:nvSpPr>
      <dsp:spPr>
        <a:xfrm>
          <a:off x="0" y="849276"/>
          <a:ext cx="7742508"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03EDC1-430E-46A8-8888-EE569105E860}">
      <dsp:nvSpPr>
        <dsp:cNvPr id="0" name=""/>
        <dsp:cNvSpPr/>
      </dsp:nvSpPr>
      <dsp:spPr>
        <a:xfrm>
          <a:off x="0" y="921769"/>
          <a:ext cx="7734946" cy="1836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i="0" kern="1200" dirty="0">
              <a:solidFill>
                <a:schemeClr val="tx1"/>
              </a:solidFill>
              <a:latin typeface="Calibri" panose="020F0502020204030204" pitchFamily="34" charset="0"/>
              <a:cs typeface="Calibri" panose="020F0502020204030204" pitchFamily="34" charset="0"/>
            </a:rPr>
            <a:t>Proporcionar un entorno para la personalización y la elección donde el individuo participe en la planificación y el establecimiento de metas y objetivos para su recuperación</a:t>
          </a:r>
          <a:br>
            <a:rPr lang="en-US" sz="2000" i="0" kern="1200" dirty="0">
              <a:solidFill>
                <a:schemeClr val="tx1"/>
              </a:solidFill>
              <a:latin typeface="Calibri" panose="020F0502020204030204" pitchFamily="34" charset="0"/>
              <a:cs typeface="Calibri" panose="020F0502020204030204" pitchFamily="34" charset="0"/>
            </a:rPr>
          </a:br>
          <a:endParaRPr lang="en-US" sz="2000" i="0" kern="1200" dirty="0">
            <a:solidFill>
              <a:schemeClr val="tx1"/>
            </a:solidFill>
            <a:latin typeface="Calibri" panose="020F0502020204030204" pitchFamily="34" charset="0"/>
            <a:cs typeface="Calibri" panose="020F0502020204030204" pitchFamily="34" charset="0"/>
          </a:endParaRPr>
        </a:p>
      </dsp:txBody>
      <dsp:txXfrm>
        <a:off x="0" y="921769"/>
        <a:ext cx="7734946" cy="1836440"/>
      </dsp:txXfrm>
    </dsp:sp>
    <dsp:sp modelId="{CD805B54-E4E3-4509-8169-BB8DA98DFBC5}">
      <dsp:nvSpPr>
        <dsp:cNvPr id="0" name=""/>
        <dsp:cNvSpPr/>
      </dsp:nvSpPr>
      <dsp:spPr>
        <a:xfrm>
          <a:off x="0" y="2157051"/>
          <a:ext cx="7742508"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8DF2BD-43F4-4F2F-B5F1-CA544B020ABD}">
      <dsp:nvSpPr>
        <dsp:cNvPr id="0" name=""/>
        <dsp:cNvSpPr/>
      </dsp:nvSpPr>
      <dsp:spPr>
        <a:xfrm>
          <a:off x="7561" y="2239204"/>
          <a:ext cx="7734946" cy="843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0" i="0" kern="1200" dirty="0">
              <a:solidFill>
                <a:schemeClr val="tx1"/>
              </a:solidFill>
              <a:latin typeface="Calibri" panose="020F0502020204030204" pitchFamily="34" charset="0"/>
              <a:cs typeface="Calibri" panose="020F0502020204030204" pitchFamily="34" charset="0"/>
            </a:rPr>
            <a:t>Reconocer y reforzar positivamente las fortalezas y la capacidad de recuperación personal de las personas
</a:t>
          </a:r>
          <a:endParaRPr lang="en-US" sz="2000" i="0" kern="1200" dirty="0">
            <a:solidFill>
              <a:schemeClr val="tx1"/>
            </a:solidFill>
            <a:latin typeface="Calibri" panose="020F0502020204030204" pitchFamily="34" charset="0"/>
            <a:cs typeface="Calibri" panose="020F0502020204030204" pitchFamily="34" charset="0"/>
          </a:endParaRPr>
        </a:p>
      </dsp:txBody>
      <dsp:txXfrm>
        <a:off x="7561" y="2239204"/>
        <a:ext cx="7734946" cy="843952"/>
      </dsp:txXfrm>
    </dsp:sp>
    <dsp:sp modelId="{1234B88A-10D8-415E-8BE9-5915190BC569}">
      <dsp:nvSpPr>
        <dsp:cNvPr id="0" name=""/>
        <dsp:cNvSpPr/>
      </dsp:nvSpPr>
      <dsp:spPr>
        <a:xfrm>
          <a:off x="0" y="3140191"/>
          <a:ext cx="7742508"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F6A0CC-DFFF-4A73-A873-7ED6F13FF2E6}">
      <dsp:nvSpPr>
        <dsp:cNvPr id="0" name=""/>
        <dsp:cNvSpPr/>
      </dsp:nvSpPr>
      <dsp:spPr>
        <a:xfrm>
          <a:off x="0" y="3185601"/>
          <a:ext cx="7742508" cy="80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i="0" kern="1200" dirty="0">
              <a:latin typeface="Calibri" panose="020F0502020204030204" pitchFamily="34" charset="0"/>
              <a:cs typeface="Calibri" panose="020F0502020204030204" pitchFamily="34" charset="0"/>
            </a:rPr>
            <a:t>Proporcionar un plan de recuperación que se centre en las metas, aspiraciones y autogestión; se extiende más allá del curso primario del tratamiento;  y promueve la recuperación a largo plazo
</a:t>
          </a:r>
          <a:endParaRPr lang="en-US" sz="2000" i="0" kern="1200" dirty="0">
            <a:latin typeface="Calibri" panose="020F0502020204030204" pitchFamily="34" charset="0"/>
            <a:cs typeface="Calibri" panose="020F0502020204030204" pitchFamily="34" charset="0"/>
          </a:endParaRPr>
        </a:p>
      </dsp:txBody>
      <dsp:txXfrm>
        <a:off x="0" y="3185601"/>
        <a:ext cx="7742508" cy="8094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D77F9-8254-4DED-944A-7FBE88CFBC84}">
      <dsp:nvSpPr>
        <dsp:cNvPr id="0" name=""/>
        <dsp:cNvSpPr/>
      </dsp:nvSpPr>
      <dsp:spPr>
        <a:xfrm>
          <a:off x="0" y="6124"/>
          <a:ext cx="10955132" cy="9916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71A5B5-AE94-4A1E-A70C-C57F85C765B2}">
      <dsp:nvSpPr>
        <dsp:cNvPr id="0" name=""/>
        <dsp:cNvSpPr/>
      </dsp:nvSpPr>
      <dsp:spPr>
        <a:xfrm>
          <a:off x="299961" y="229236"/>
          <a:ext cx="545917" cy="54538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E81129-E6ED-456A-8E5F-3E28EF7529C2}">
      <dsp:nvSpPr>
        <dsp:cNvPr id="0" name=""/>
        <dsp:cNvSpPr/>
      </dsp:nvSpPr>
      <dsp:spPr>
        <a:xfrm>
          <a:off x="1145841" y="6124"/>
          <a:ext cx="9389265" cy="9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048" tIns="105048" rIns="105048" bIns="105048" numCol="1" spcCol="1270" anchor="ctr" anchorCtr="0">
          <a:noAutofit/>
        </a:bodyPr>
        <a:lstStyle/>
        <a:p>
          <a:pPr marL="0" lvl="0" indent="0" algn="l" defTabSz="1066800">
            <a:lnSpc>
              <a:spcPct val="100000"/>
            </a:lnSpc>
            <a:spcBef>
              <a:spcPct val="0"/>
            </a:spcBef>
            <a:spcAft>
              <a:spcPct val="35000"/>
            </a:spcAft>
            <a:buNone/>
          </a:pPr>
          <a:endParaRPr lang="es-ES" sz="2400" b="0" i="0" kern="1200" dirty="0">
            <a:solidFill>
              <a:schemeClr val="tx1"/>
            </a:solidFill>
            <a:latin typeface="Calibri" panose="020F0502020204030204" pitchFamily="34" charset="0"/>
            <a:cs typeface="Calibri" panose="020F0502020204030204" pitchFamily="34" charset="0"/>
          </a:endParaRPr>
        </a:p>
        <a:p>
          <a:pPr marL="0" lvl="0" indent="0" algn="l" defTabSz="1066800">
            <a:lnSpc>
              <a:spcPct val="100000"/>
            </a:lnSpc>
            <a:spcBef>
              <a:spcPct val="0"/>
            </a:spcBef>
            <a:spcAft>
              <a:spcPct val="35000"/>
            </a:spcAft>
            <a:buNone/>
          </a:pPr>
          <a:r>
            <a:rPr lang="es-ES" sz="2400" b="0" i="0" kern="1200" dirty="0">
              <a:solidFill>
                <a:schemeClr val="tx1"/>
              </a:solidFill>
              <a:latin typeface="Calibri" panose="020F0502020204030204" pitchFamily="34" charset="0"/>
              <a:cs typeface="Calibri" panose="020F0502020204030204" pitchFamily="34" charset="0"/>
            </a:rPr>
            <a:t>La recuperación es impulsada por la persona
</a:t>
          </a:r>
          <a:endParaRPr lang="en-US" sz="2400" b="0" i="0" kern="1200" dirty="0">
            <a:solidFill>
              <a:schemeClr val="tx1"/>
            </a:solidFill>
            <a:latin typeface="Calibri" panose="020F0502020204030204" pitchFamily="34" charset="0"/>
            <a:cs typeface="Calibri" panose="020F0502020204030204" pitchFamily="34" charset="0"/>
          </a:endParaRPr>
        </a:p>
      </dsp:txBody>
      <dsp:txXfrm>
        <a:off x="1145841" y="6124"/>
        <a:ext cx="9389265" cy="992578"/>
      </dsp:txXfrm>
    </dsp:sp>
    <dsp:sp modelId="{F567FA58-F780-4446-A952-40DFAE4EA9B2}">
      <dsp:nvSpPr>
        <dsp:cNvPr id="0" name=""/>
        <dsp:cNvSpPr/>
      </dsp:nvSpPr>
      <dsp:spPr>
        <a:xfrm>
          <a:off x="0" y="1192375"/>
          <a:ext cx="10955132" cy="9916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77349E-0329-4F04-94EE-6F5ECC6B8D6F}">
      <dsp:nvSpPr>
        <dsp:cNvPr id="0" name=""/>
        <dsp:cNvSpPr/>
      </dsp:nvSpPr>
      <dsp:spPr>
        <a:xfrm>
          <a:off x="299961" y="1415487"/>
          <a:ext cx="545917" cy="54538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FACB00-178F-41DF-B9D6-0E88DD9DF4C2}">
      <dsp:nvSpPr>
        <dsp:cNvPr id="0" name=""/>
        <dsp:cNvSpPr/>
      </dsp:nvSpPr>
      <dsp:spPr>
        <a:xfrm>
          <a:off x="1145841" y="1192375"/>
          <a:ext cx="9389265" cy="9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048" tIns="105048" rIns="105048" bIns="105048" numCol="1" spcCol="1270" anchor="ctr" anchorCtr="0">
          <a:noAutofit/>
        </a:bodyPr>
        <a:lstStyle/>
        <a:p>
          <a:pPr marL="0" lvl="0" indent="0" algn="l" defTabSz="1066800">
            <a:lnSpc>
              <a:spcPct val="100000"/>
            </a:lnSpc>
            <a:spcBef>
              <a:spcPct val="0"/>
            </a:spcBef>
            <a:spcAft>
              <a:spcPct val="35000"/>
            </a:spcAft>
            <a:buNone/>
          </a:pPr>
          <a:endParaRPr lang="es-ES" sz="2400" b="0" i="0" kern="1200" dirty="0">
            <a:solidFill>
              <a:schemeClr val="tx1"/>
            </a:solidFill>
            <a:latin typeface="Calibri" panose="020F0502020204030204" pitchFamily="34" charset="0"/>
            <a:cs typeface="Calibri" panose="020F0502020204030204" pitchFamily="34" charset="0"/>
          </a:endParaRPr>
        </a:p>
        <a:p>
          <a:pPr marL="0" lvl="0" indent="0" algn="l" defTabSz="1066800">
            <a:lnSpc>
              <a:spcPct val="100000"/>
            </a:lnSpc>
            <a:spcBef>
              <a:spcPct val="0"/>
            </a:spcBef>
            <a:spcAft>
              <a:spcPct val="35000"/>
            </a:spcAft>
            <a:buNone/>
          </a:pPr>
          <a:r>
            <a:rPr lang="es-ES" sz="2400" b="0" i="0" kern="1200" dirty="0">
              <a:solidFill>
                <a:schemeClr val="tx1"/>
              </a:solidFill>
              <a:latin typeface="Calibri" panose="020F0502020204030204" pitchFamily="34" charset="0"/>
              <a:cs typeface="Calibri" panose="020F0502020204030204" pitchFamily="34" charset="0"/>
            </a:rPr>
            <a:t>Cada una de las personas a las que servimos define sus propias metas de vida y diseña sus caminos únicos hacia estas metas
</a:t>
          </a:r>
          <a:endParaRPr lang="en-US" sz="2400" b="0" i="0" kern="1200" dirty="0">
            <a:solidFill>
              <a:schemeClr val="tx1"/>
            </a:solidFill>
            <a:latin typeface="Calibri" panose="020F0502020204030204" pitchFamily="34" charset="0"/>
            <a:cs typeface="Calibri" panose="020F0502020204030204" pitchFamily="34" charset="0"/>
          </a:endParaRPr>
        </a:p>
      </dsp:txBody>
      <dsp:txXfrm>
        <a:off x="1145841" y="1192375"/>
        <a:ext cx="9389265" cy="992578"/>
      </dsp:txXfrm>
    </dsp:sp>
    <dsp:sp modelId="{F2A74738-F5A1-47A0-B95D-3094F71BDD56}">
      <dsp:nvSpPr>
        <dsp:cNvPr id="0" name=""/>
        <dsp:cNvSpPr/>
      </dsp:nvSpPr>
      <dsp:spPr>
        <a:xfrm>
          <a:off x="0" y="2378627"/>
          <a:ext cx="10955132" cy="9916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05E818-E929-4586-BB26-46C9CD5029EA}">
      <dsp:nvSpPr>
        <dsp:cNvPr id="0" name=""/>
        <dsp:cNvSpPr/>
      </dsp:nvSpPr>
      <dsp:spPr>
        <a:xfrm>
          <a:off x="299961" y="2601739"/>
          <a:ext cx="545917" cy="54538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8D9594-C839-4E2D-B7FC-97F32D52AA92}">
      <dsp:nvSpPr>
        <dsp:cNvPr id="0" name=""/>
        <dsp:cNvSpPr/>
      </dsp:nvSpPr>
      <dsp:spPr>
        <a:xfrm>
          <a:off x="1145841" y="2378627"/>
          <a:ext cx="9389265" cy="9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048" tIns="105048" rIns="105048" bIns="105048" numCol="1" spcCol="1270" anchor="ctr" anchorCtr="0">
          <a:noAutofit/>
        </a:bodyPr>
        <a:lstStyle/>
        <a:p>
          <a:pPr marL="0" lvl="0" indent="0" algn="l" defTabSz="1066800">
            <a:lnSpc>
              <a:spcPct val="100000"/>
            </a:lnSpc>
            <a:spcBef>
              <a:spcPct val="0"/>
            </a:spcBef>
            <a:spcAft>
              <a:spcPct val="35000"/>
            </a:spcAft>
            <a:buNone/>
          </a:pPr>
          <a:endParaRPr lang="es-ES" sz="2400" b="0" i="0" kern="1200" dirty="0">
            <a:solidFill>
              <a:schemeClr val="tx1"/>
            </a:solidFill>
            <a:latin typeface="Calibri" panose="020F0502020204030204" pitchFamily="34" charset="0"/>
            <a:cs typeface="Calibri" panose="020F0502020204030204" pitchFamily="34" charset="0"/>
          </a:endParaRPr>
        </a:p>
        <a:p>
          <a:pPr marL="0" lvl="0" indent="0" algn="l" defTabSz="1066800">
            <a:lnSpc>
              <a:spcPct val="100000"/>
            </a:lnSpc>
            <a:spcBef>
              <a:spcPct val="0"/>
            </a:spcBef>
            <a:spcAft>
              <a:spcPct val="35000"/>
            </a:spcAft>
            <a:buNone/>
          </a:pPr>
          <a:r>
            <a:rPr lang="es-ES" sz="2400" b="0" i="0" kern="1200" dirty="0">
              <a:solidFill>
                <a:schemeClr val="tx1"/>
              </a:solidFill>
              <a:latin typeface="Calibri" panose="020F0502020204030204" pitchFamily="34" charset="0"/>
              <a:cs typeface="Calibri" panose="020F0502020204030204" pitchFamily="34" charset="0"/>
            </a:rPr>
            <a:t>Cada una de las personas a las que servimos tiene la capacidad de alcanzar sus metas
</a:t>
          </a:r>
          <a:endParaRPr lang="en-US" sz="2400" b="0" i="0" kern="1200" dirty="0">
            <a:solidFill>
              <a:schemeClr val="tx1"/>
            </a:solidFill>
            <a:latin typeface="Calibri" panose="020F0502020204030204" pitchFamily="34" charset="0"/>
            <a:cs typeface="Calibri" panose="020F0502020204030204" pitchFamily="34" charset="0"/>
          </a:endParaRPr>
        </a:p>
      </dsp:txBody>
      <dsp:txXfrm>
        <a:off x="1145841" y="2378627"/>
        <a:ext cx="9389265" cy="992578"/>
      </dsp:txXfrm>
    </dsp:sp>
    <dsp:sp modelId="{9EB637F4-57C3-4E47-82CE-DB52B7B506E1}">
      <dsp:nvSpPr>
        <dsp:cNvPr id="0" name=""/>
        <dsp:cNvSpPr/>
      </dsp:nvSpPr>
      <dsp:spPr>
        <a:xfrm>
          <a:off x="0" y="3564879"/>
          <a:ext cx="10955132" cy="9916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9C76D2-03FE-497A-8CA7-1CD882048731}">
      <dsp:nvSpPr>
        <dsp:cNvPr id="0" name=""/>
        <dsp:cNvSpPr/>
      </dsp:nvSpPr>
      <dsp:spPr>
        <a:xfrm>
          <a:off x="299961" y="3787991"/>
          <a:ext cx="545917" cy="54538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B91E87-02A5-4952-AFCB-29FD1BD5792F}">
      <dsp:nvSpPr>
        <dsp:cNvPr id="0" name=""/>
        <dsp:cNvSpPr/>
      </dsp:nvSpPr>
      <dsp:spPr>
        <a:xfrm>
          <a:off x="1145841" y="3564879"/>
          <a:ext cx="9389265" cy="9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048" tIns="105048" rIns="105048" bIns="105048" numCol="1" spcCol="1270" anchor="ctr" anchorCtr="0">
          <a:noAutofit/>
        </a:bodyPr>
        <a:lstStyle/>
        <a:p>
          <a:pPr marL="0" lvl="0" indent="0" algn="l" defTabSz="1066800">
            <a:lnSpc>
              <a:spcPct val="100000"/>
            </a:lnSpc>
            <a:spcBef>
              <a:spcPct val="0"/>
            </a:spcBef>
            <a:spcAft>
              <a:spcPct val="35000"/>
            </a:spcAft>
            <a:buNone/>
          </a:pPr>
          <a:endParaRPr lang="es-ES" sz="2400" b="0" i="0" kern="1200" dirty="0">
            <a:solidFill>
              <a:schemeClr val="tx1"/>
            </a:solidFill>
            <a:latin typeface="Calibri" panose="020F0502020204030204" pitchFamily="34" charset="0"/>
            <a:cs typeface="Calibri" panose="020F0502020204030204" pitchFamily="34" charset="0"/>
          </a:endParaRPr>
        </a:p>
        <a:p>
          <a:pPr marL="0" lvl="0" indent="0" algn="l" defTabSz="1066800">
            <a:lnSpc>
              <a:spcPct val="100000"/>
            </a:lnSpc>
            <a:spcBef>
              <a:spcPct val="0"/>
            </a:spcBef>
            <a:spcAft>
              <a:spcPct val="35000"/>
            </a:spcAft>
            <a:buNone/>
          </a:pPr>
          <a:r>
            <a:rPr lang="es-ES" sz="2400" b="0" i="0" kern="1200" dirty="0">
              <a:solidFill>
                <a:schemeClr val="tx1"/>
              </a:solidFill>
              <a:latin typeface="Calibri" panose="020F0502020204030204" pitchFamily="34" charset="0"/>
              <a:cs typeface="Calibri" panose="020F0502020204030204" pitchFamily="34" charset="0"/>
            </a:rPr>
            <a:t>Estamos brindando esperanza y ayudándoles a conectarse para construir una vida impulsada por la persona que crea significado y posibilidad
</a:t>
          </a:r>
          <a:endParaRPr lang="en-US" sz="2400" kern="1200" dirty="0">
            <a:latin typeface="Calibri" panose="020F0502020204030204" pitchFamily="34" charset="0"/>
            <a:cs typeface="Calibri" panose="020F0502020204030204" pitchFamily="34" charset="0"/>
          </a:endParaRPr>
        </a:p>
      </dsp:txBody>
      <dsp:txXfrm>
        <a:off x="1145841" y="3564879"/>
        <a:ext cx="9389265" cy="9925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942D4-ED18-4B3F-B70F-069750507EE9}">
      <dsp:nvSpPr>
        <dsp:cNvPr id="0" name=""/>
        <dsp:cNvSpPr/>
      </dsp:nvSpPr>
      <dsp:spPr>
        <a:xfrm>
          <a:off x="0" y="0"/>
          <a:ext cx="849733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444C079-C5EB-4EE0-962F-6EC6A9ABD434}">
      <dsp:nvSpPr>
        <dsp:cNvPr id="0" name=""/>
        <dsp:cNvSpPr/>
      </dsp:nvSpPr>
      <dsp:spPr>
        <a:xfrm>
          <a:off x="0" y="0"/>
          <a:ext cx="8497332" cy="1791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b="0" kern="1200" dirty="0">
              <a:latin typeface="Calibri" panose="020F0502020204030204" pitchFamily="34" charset="0"/>
              <a:cs typeface="Calibri" panose="020F0502020204030204" pitchFamily="34" charset="0"/>
            </a:rPr>
            <a:t>El enfoque basado en las fortalezas indica que la administración y la planificación del tratamiento están orientadas hacia las fortalezas y preferencias del individuo en lugar de los déficits</a:t>
          </a:r>
          <a:r>
            <a:rPr lang="en-US" sz="2800" b="0" i="1" kern="1200" dirty="0">
              <a:latin typeface="Calibri" panose="020F0502020204030204" pitchFamily="34" charset="0"/>
              <a:cs typeface="Calibri" panose="020F0502020204030204" pitchFamily="34" charset="0"/>
            </a:rPr>
            <a:t>.</a:t>
          </a:r>
        </a:p>
      </dsp:txBody>
      <dsp:txXfrm>
        <a:off x="0" y="0"/>
        <a:ext cx="8497332" cy="1791730"/>
      </dsp:txXfrm>
    </dsp:sp>
    <dsp:sp modelId="{E7B4B564-61FB-42D9-B97C-975AFAEC4515}">
      <dsp:nvSpPr>
        <dsp:cNvPr id="0" name=""/>
        <dsp:cNvSpPr/>
      </dsp:nvSpPr>
      <dsp:spPr>
        <a:xfrm>
          <a:off x="0" y="1479843"/>
          <a:ext cx="849733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1A41191-425E-4505-AE33-FF995AD450B8}">
      <dsp:nvSpPr>
        <dsp:cNvPr id="0" name=""/>
        <dsp:cNvSpPr/>
      </dsp:nvSpPr>
      <dsp:spPr>
        <a:xfrm>
          <a:off x="0" y="1581667"/>
          <a:ext cx="8497332" cy="1791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b="0" i="0" kern="1200" dirty="0">
              <a:latin typeface="Calibri" panose="020F0502020204030204" pitchFamily="34" charset="0"/>
              <a:cs typeface="Calibri" panose="020F0502020204030204" pitchFamily="34" charset="0"/>
            </a:rPr>
            <a:t>El enfoque basado en las fortalezas en el proceso de recuperación se aplica a la evaluación de las fortalezas y los planes de recuperación que se desarrollan en colaboración con la persona atendida.
</a:t>
          </a:r>
          <a:endParaRPr lang="en-US" sz="2800" b="0" i="1" kern="1200" dirty="0">
            <a:latin typeface="Calibri" panose="020F0502020204030204" pitchFamily="34" charset="0"/>
            <a:cs typeface="Calibri" panose="020F0502020204030204" pitchFamily="34" charset="0"/>
          </a:endParaRPr>
        </a:p>
        <a:p>
          <a:pPr marL="0" lvl="0" indent="0" algn="l" defTabSz="1066800">
            <a:lnSpc>
              <a:spcPct val="90000"/>
            </a:lnSpc>
            <a:spcBef>
              <a:spcPct val="0"/>
            </a:spcBef>
            <a:spcAft>
              <a:spcPct val="35000"/>
            </a:spcAft>
            <a:buNone/>
          </a:pPr>
          <a:endParaRPr lang="en-US" sz="2800" b="0" i="1" kern="1200" dirty="0">
            <a:latin typeface="Calibri" panose="020F0502020204030204" pitchFamily="34" charset="0"/>
            <a:cs typeface="Calibri" panose="020F0502020204030204" pitchFamily="34" charset="0"/>
          </a:endParaRPr>
        </a:p>
      </dsp:txBody>
      <dsp:txXfrm>
        <a:off x="0" y="1581667"/>
        <a:ext cx="8497332" cy="17917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3A7B32-6DE8-4F7C-BEF2-C60A8C4167D9}">
      <dsp:nvSpPr>
        <dsp:cNvPr id="0" name=""/>
        <dsp:cNvSpPr/>
      </dsp:nvSpPr>
      <dsp:spPr>
        <a:xfrm>
          <a:off x="0" y="4215531"/>
          <a:ext cx="7656326"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FB9919-E26A-4EC1-9635-DF7D1E61B9DB}">
      <dsp:nvSpPr>
        <dsp:cNvPr id="0" name=""/>
        <dsp:cNvSpPr/>
      </dsp:nvSpPr>
      <dsp:spPr>
        <a:xfrm>
          <a:off x="0" y="2263"/>
          <a:ext cx="7656326" cy="42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b="1" i="0" kern="1200" dirty="0">
            <a:latin typeface="Calibri" panose="020F0502020204030204" pitchFamily="34" charset="0"/>
            <a:cs typeface="Calibri" panose="020F0502020204030204" pitchFamily="34" charset="0"/>
          </a:endParaRPr>
        </a:p>
      </dsp:txBody>
      <dsp:txXfrm>
        <a:off x="0" y="2263"/>
        <a:ext cx="7656326" cy="420997"/>
      </dsp:txXfrm>
    </dsp:sp>
    <dsp:sp modelId="{9B045BDC-563D-447C-84A2-191FC36FD81E}">
      <dsp:nvSpPr>
        <dsp:cNvPr id="0" name=""/>
        <dsp:cNvSpPr/>
      </dsp:nvSpPr>
      <dsp:spPr>
        <a:xfrm>
          <a:off x="0" y="469558"/>
          <a:ext cx="7656326"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1D561D-E430-4B8B-8074-F7D7F3EAC466}">
      <dsp:nvSpPr>
        <dsp:cNvPr id="0" name=""/>
        <dsp:cNvSpPr/>
      </dsp:nvSpPr>
      <dsp:spPr>
        <a:xfrm>
          <a:off x="0" y="423260"/>
          <a:ext cx="7656326" cy="42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a:latin typeface="Calibri" panose="020F0502020204030204" pitchFamily="34" charset="0"/>
              <a:cs typeface="Calibri" panose="020F0502020204030204" pitchFamily="34" charset="0"/>
            </a:rPr>
            <a:t>Valor
</a:t>
          </a:r>
        </a:p>
      </dsp:txBody>
      <dsp:txXfrm>
        <a:off x="0" y="423260"/>
        <a:ext cx="7656326" cy="420997"/>
      </dsp:txXfrm>
    </dsp:sp>
    <dsp:sp modelId="{DB47CCE5-B70A-4C15-B8BA-944EDE366C8E}">
      <dsp:nvSpPr>
        <dsp:cNvPr id="0" name=""/>
        <dsp:cNvSpPr/>
      </dsp:nvSpPr>
      <dsp:spPr>
        <a:xfrm>
          <a:off x="0" y="844258"/>
          <a:ext cx="7656326"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A9907D-5215-4986-AA75-2241815C9B29}">
      <dsp:nvSpPr>
        <dsp:cNvPr id="0" name=""/>
        <dsp:cNvSpPr/>
      </dsp:nvSpPr>
      <dsp:spPr>
        <a:xfrm>
          <a:off x="0" y="844258"/>
          <a:ext cx="7656326" cy="42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err="1">
              <a:latin typeface="Calibri" panose="020F0502020204030204" pitchFamily="34" charset="0"/>
              <a:cs typeface="Calibri" panose="020F0502020204030204" pitchFamily="34" charset="0"/>
            </a:rPr>
            <a:t>Resiliencia</a:t>
          </a:r>
          <a:r>
            <a:rPr lang="en-US" sz="2400" b="1" i="0" kern="1200" dirty="0">
              <a:latin typeface="Calibri" panose="020F0502020204030204" pitchFamily="34" charset="0"/>
              <a:cs typeface="Calibri" panose="020F0502020204030204" pitchFamily="34" charset="0"/>
            </a:rPr>
            <a:t>
</a:t>
          </a:r>
        </a:p>
      </dsp:txBody>
      <dsp:txXfrm>
        <a:off x="0" y="844258"/>
        <a:ext cx="7656326" cy="420997"/>
      </dsp:txXfrm>
    </dsp:sp>
    <dsp:sp modelId="{3A397CF0-77E3-45E9-A985-000F105AA6FC}">
      <dsp:nvSpPr>
        <dsp:cNvPr id="0" name=""/>
        <dsp:cNvSpPr/>
      </dsp:nvSpPr>
      <dsp:spPr>
        <a:xfrm>
          <a:off x="0" y="1265256"/>
          <a:ext cx="7656326"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82ECD4-A698-4001-B5FE-E71279DAFC2F}">
      <dsp:nvSpPr>
        <dsp:cNvPr id="0" name=""/>
        <dsp:cNvSpPr/>
      </dsp:nvSpPr>
      <dsp:spPr>
        <a:xfrm>
          <a:off x="0" y="1265256"/>
          <a:ext cx="7656326" cy="42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err="1">
              <a:latin typeface="Calibri" panose="020F0502020204030204" pitchFamily="34" charset="0"/>
              <a:cs typeface="Calibri" panose="020F0502020204030204" pitchFamily="34" charset="0"/>
            </a:rPr>
            <a:t>Liderazgo</a:t>
          </a:r>
          <a:r>
            <a:rPr lang="en-US" sz="2400" b="1" i="0" kern="1200" dirty="0">
              <a:latin typeface="Calibri" panose="020F0502020204030204" pitchFamily="34" charset="0"/>
              <a:cs typeface="Calibri" panose="020F0502020204030204" pitchFamily="34" charset="0"/>
            </a:rPr>
            <a:t>
</a:t>
          </a:r>
        </a:p>
      </dsp:txBody>
      <dsp:txXfrm>
        <a:off x="0" y="1265256"/>
        <a:ext cx="7656326" cy="420997"/>
      </dsp:txXfrm>
    </dsp:sp>
    <dsp:sp modelId="{589C900F-E7F4-491D-9C8D-9B723056DA77}">
      <dsp:nvSpPr>
        <dsp:cNvPr id="0" name=""/>
        <dsp:cNvSpPr/>
      </dsp:nvSpPr>
      <dsp:spPr>
        <a:xfrm>
          <a:off x="0" y="1686253"/>
          <a:ext cx="7656326"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82DF6E-2F84-42FF-B986-34397E733741}">
      <dsp:nvSpPr>
        <dsp:cNvPr id="0" name=""/>
        <dsp:cNvSpPr/>
      </dsp:nvSpPr>
      <dsp:spPr>
        <a:xfrm>
          <a:off x="0" y="1686253"/>
          <a:ext cx="7656326" cy="42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err="1">
              <a:latin typeface="Calibri" panose="020F0502020204030204" pitchFamily="34" charset="0"/>
              <a:cs typeface="Calibri" panose="020F0502020204030204" pitchFamily="34" charset="0"/>
            </a:rPr>
            <a:t>Trabajo</a:t>
          </a:r>
          <a:r>
            <a:rPr lang="en-US" sz="2400" b="1" i="0" kern="1200" dirty="0">
              <a:latin typeface="Calibri" panose="020F0502020204030204" pitchFamily="34" charset="0"/>
              <a:cs typeface="Calibri" panose="020F0502020204030204" pitchFamily="34" charset="0"/>
            </a:rPr>
            <a:t> en </a:t>
          </a:r>
          <a:r>
            <a:rPr lang="en-US" sz="2400" b="1" i="0" kern="1200" dirty="0" err="1">
              <a:latin typeface="Calibri" panose="020F0502020204030204" pitchFamily="34" charset="0"/>
              <a:cs typeface="Calibri" panose="020F0502020204030204" pitchFamily="34" charset="0"/>
            </a:rPr>
            <a:t>Equipo</a:t>
          </a:r>
          <a:r>
            <a:rPr lang="en-US" sz="2400" b="1" i="0" kern="1200" dirty="0">
              <a:latin typeface="Calibri" panose="020F0502020204030204" pitchFamily="34" charset="0"/>
              <a:cs typeface="Calibri" panose="020F0502020204030204" pitchFamily="34" charset="0"/>
            </a:rPr>
            <a:t>
</a:t>
          </a:r>
        </a:p>
      </dsp:txBody>
      <dsp:txXfrm>
        <a:off x="0" y="1686253"/>
        <a:ext cx="7656326" cy="420997"/>
      </dsp:txXfrm>
    </dsp:sp>
    <dsp:sp modelId="{B1F89CA9-35A3-4A78-8749-ED6ACD63D82E}">
      <dsp:nvSpPr>
        <dsp:cNvPr id="0" name=""/>
        <dsp:cNvSpPr/>
      </dsp:nvSpPr>
      <dsp:spPr>
        <a:xfrm>
          <a:off x="0" y="2107251"/>
          <a:ext cx="7656326"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024B14-ACBB-4898-B47B-38115BF052EE}">
      <dsp:nvSpPr>
        <dsp:cNvPr id="0" name=""/>
        <dsp:cNvSpPr/>
      </dsp:nvSpPr>
      <dsp:spPr>
        <a:xfrm>
          <a:off x="0" y="2107251"/>
          <a:ext cx="7656326" cy="42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err="1">
              <a:latin typeface="Calibri" panose="020F0502020204030204" pitchFamily="34" charset="0"/>
              <a:cs typeface="Calibri" panose="020F0502020204030204" pitchFamily="34" charset="0"/>
            </a:rPr>
            <a:t>Comunicación</a:t>
          </a:r>
          <a:r>
            <a:rPr lang="en-US" sz="2400" b="1" i="0" kern="1200" dirty="0">
              <a:latin typeface="Calibri" panose="020F0502020204030204" pitchFamily="34" charset="0"/>
              <a:cs typeface="Calibri" panose="020F0502020204030204" pitchFamily="34" charset="0"/>
            </a:rPr>
            <a:t> </a:t>
          </a:r>
          <a:r>
            <a:rPr lang="en-US" sz="2400" b="1" i="0" kern="1200" dirty="0" err="1">
              <a:latin typeface="Calibri" panose="020F0502020204030204" pitchFamily="34" charset="0"/>
              <a:cs typeface="Calibri" panose="020F0502020204030204" pitchFamily="34" charset="0"/>
            </a:rPr>
            <a:t>clara</a:t>
          </a:r>
          <a:r>
            <a:rPr lang="en-US" sz="2400" b="1" i="0" kern="1200" dirty="0">
              <a:latin typeface="Calibri" panose="020F0502020204030204" pitchFamily="34" charset="0"/>
              <a:cs typeface="Calibri" panose="020F0502020204030204" pitchFamily="34" charset="0"/>
            </a:rPr>
            <a:t>
</a:t>
          </a:r>
        </a:p>
      </dsp:txBody>
      <dsp:txXfrm>
        <a:off x="0" y="2107251"/>
        <a:ext cx="7656326" cy="420997"/>
      </dsp:txXfrm>
    </dsp:sp>
    <dsp:sp modelId="{87248295-367C-44ED-9CD3-3872271A2271}">
      <dsp:nvSpPr>
        <dsp:cNvPr id="0" name=""/>
        <dsp:cNvSpPr/>
      </dsp:nvSpPr>
      <dsp:spPr>
        <a:xfrm>
          <a:off x="0" y="2528248"/>
          <a:ext cx="7656326"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D54E4E-A3DA-4AB5-B926-515207840C8A}">
      <dsp:nvSpPr>
        <dsp:cNvPr id="0" name=""/>
        <dsp:cNvSpPr/>
      </dsp:nvSpPr>
      <dsp:spPr>
        <a:xfrm>
          <a:off x="0" y="2528248"/>
          <a:ext cx="7656326" cy="42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err="1">
              <a:latin typeface="Calibri" panose="020F0502020204030204" pitchFamily="34" charset="0"/>
              <a:cs typeface="Calibri" panose="020F0502020204030204" pitchFamily="34" charset="0"/>
            </a:rPr>
            <a:t>Fuerte</a:t>
          </a:r>
          <a:r>
            <a:rPr lang="en-US" sz="2400" b="1" i="0" kern="1200" dirty="0">
              <a:latin typeface="Calibri" panose="020F0502020204030204" pitchFamily="34" charset="0"/>
              <a:cs typeface="Calibri" panose="020F0502020204030204" pitchFamily="34" charset="0"/>
            </a:rPr>
            <a:t> </a:t>
          </a:r>
          <a:r>
            <a:rPr lang="en-US" sz="2400" b="1" i="0" kern="1200" dirty="0" err="1">
              <a:latin typeface="Calibri" panose="020F0502020204030204" pitchFamily="34" charset="0"/>
              <a:cs typeface="Calibri" panose="020F0502020204030204" pitchFamily="34" charset="0"/>
            </a:rPr>
            <a:t>ética</a:t>
          </a:r>
          <a:r>
            <a:rPr lang="en-US" sz="2400" b="1" i="0" kern="1200" dirty="0">
              <a:latin typeface="Calibri" panose="020F0502020204030204" pitchFamily="34" charset="0"/>
              <a:cs typeface="Calibri" panose="020F0502020204030204" pitchFamily="34" charset="0"/>
            </a:rPr>
            <a:t> de </a:t>
          </a:r>
          <a:r>
            <a:rPr lang="en-US" sz="2400" b="1" i="0" kern="1200" dirty="0" err="1">
              <a:latin typeface="Calibri" panose="020F0502020204030204" pitchFamily="34" charset="0"/>
              <a:cs typeface="Calibri" panose="020F0502020204030204" pitchFamily="34" charset="0"/>
            </a:rPr>
            <a:t>trabajo</a:t>
          </a:r>
          <a:r>
            <a:rPr lang="en-US" sz="2400" b="1" i="0" kern="1200" dirty="0">
              <a:latin typeface="Calibri" panose="020F0502020204030204" pitchFamily="34" charset="0"/>
              <a:cs typeface="Calibri" panose="020F0502020204030204" pitchFamily="34" charset="0"/>
            </a:rPr>
            <a:t>
</a:t>
          </a:r>
        </a:p>
      </dsp:txBody>
      <dsp:txXfrm>
        <a:off x="0" y="2528248"/>
        <a:ext cx="7656326" cy="420997"/>
      </dsp:txXfrm>
    </dsp:sp>
    <dsp:sp modelId="{33064EE9-E8BB-47B0-B709-9556654D74A3}">
      <dsp:nvSpPr>
        <dsp:cNvPr id="0" name=""/>
        <dsp:cNvSpPr/>
      </dsp:nvSpPr>
      <dsp:spPr>
        <a:xfrm>
          <a:off x="0" y="2949246"/>
          <a:ext cx="7656326"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D0A751-1F86-4A60-A7DE-4C3E89C74274}">
      <dsp:nvSpPr>
        <dsp:cNvPr id="0" name=""/>
        <dsp:cNvSpPr/>
      </dsp:nvSpPr>
      <dsp:spPr>
        <a:xfrm>
          <a:off x="0" y="2949246"/>
          <a:ext cx="7656326" cy="42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err="1">
              <a:latin typeface="Calibri" panose="020F0502020204030204" pitchFamily="34" charset="0"/>
              <a:cs typeface="Calibri" panose="020F0502020204030204" pitchFamily="34" charset="0"/>
            </a:rPr>
            <a:t>Humildad</a:t>
          </a:r>
          <a:r>
            <a:rPr lang="en-US" sz="2400" b="1" i="0" kern="1200" dirty="0">
              <a:latin typeface="Calibri" panose="020F0502020204030204" pitchFamily="34" charset="0"/>
              <a:cs typeface="Calibri" panose="020F0502020204030204" pitchFamily="34" charset="0"/>
            </a:rPr>
            <a:t>
</a:t>
          </a:r>
        </a:p>
      </dsp:txBody>
      <dsp:txXfrm>
        <a:off x="0" y="2949246"/>
        <a:ext cx="7656326" cy="420997"/>
      </dsp:txXfrm>
    </dsp:sp>
    <dsp:sp modelId="{2AB39766-AFD8-480E-99AA-FB8DC5E685AD}">
      <dsp:nvSpPr>
        <dsp:cNvPr id="0" name=""/>
        <dsp:cNvSpPr/>
      </dsp:nvSpPr>
      <dsp:spPr>
        <a:xfrm>
          <a:off x="0" y="3370243"/>
          <a:ext cx="7656326"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9BC04B-332F-496C-8FBD-8289BEF7CD82}">
      <dsp:nvSpPr>
        <dsp:cNvPr id="0" name=""/>
        <dsp:cNvSpPr/>
      </dsp:nvSpPr>
      <dsp:spPr>
        <a:xfrm>
          <a:off x="0" y="3370243"/>
          <a:ext cx="7656326" cy="42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err="1">
              <a:latin typeface="Calibri" panose="020F0502020204030204" pitchFamily="34" charset="0"/>
              <a:cs typeface="Calibri" panose="020F0502020204030204" pitchFamily="34" charset="0"/>
            </a:rPr>
            <a:t>Empatía</a:t>
          </a:r>
          <a:r>
            <a:rPr lang="en-US" sz="2400" b="1" i="0" kern="1200" dirty="0">
              <a:latin typeface="Calibri" panose="020F0502020204030204" pitchFamily="34" charset="0"/>
              <a:cs typeface="Calibri" panose="020F0502020204030204" pitchFamily="34" charset="0"/>
            </a:rPr>
            <a:t>
</a:t>
          </a:r>
        </a:p>
      </dsp:txBody>
      <dsp:txXfrm>
        <a:off x="0" y="3370243"/>
        <a:ext cx="7656326" cy="420997"/>
      </dsp:txXfrm>
    </dsp:sp>
    <dsp:sp modelId="{66500F46-9B12-4008-9766-A094E92F537A}">
      <dsp:nvSpPr>
        <dsp:cNvPr id="0" name=""/>
        <dsp:cNvSpPr/>
      </dsp:nvSpPr>
      <dsp:spPr>
        <a:xfrm>
          <a:off x="0" y="3791241"/>
          <a:ext cx="7656326"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EC9034-386D-4C3B-B58F-6344149B7142}">
      <dsp:nvSpPr>
        <dsp:cNvPr id="0" name=""/>
        <dsp:cNvSpPr/>
      </dsp:nvSpPr>
      <dsp:spPr>
        <a:xfrm>
          <a:off x="0" y="3791241"/>
          <a:ext cx="7656326" cy="42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err="1">
              <a:latin typeface="Calibri" panose="020F0502020204030204" pitchFamily="34" charset="0"/>
              <a:cs typeface="Calibri" panose="020F0502020204030204" pitchFamily="34" charset="0"/>
            </a:rPr>
            <a:t>Pide</a:t>
          </a:r>
          <a:r>
            <a:rPr lang="en-US" sz="2400" b="1" i="0" kern="1200" dirty="0">
              <a:latin typeface="Calibri" panose="020F0502020204030204" pitchFamily="34" charset="0"/>
              <a:cs typeface="Calibri" panose="020F0502020204030204" pitchFamily="34" charset="0"/>
            </a:rPr>
            <a:t> </a:t>
          </a:r>
          <a:r>
            <a:rPr lang="en-US" sz="2400" b="1" i="0" kern="1200" dirty="0" err="1">
              <a:latin typeface="Calibri" panose="020F0502020204030204" pitchFamily="34" charset="0"/>
              <a:cs typeface="Calibri" panose="020F0502020204030204" pitchFamily="34" charset="0"/>
            </a:rPr>
            <a:t>ayuda</a:t>
          </a:r>
          <a:r>
            <a:rPr lang="en-US" sz="2400" b="1" i="0" kern="1200" dirty="0">
              <a:latin typeface="Calibri" panose="020F0502020204030204" pitchFamily="34" charset="0"/>
              <a:cs typeface="Calibri" panose="020F0502020204030204" pitchFamily="34" charset="0"/>
            </a:rPr>
            <a:t>
</a:t>
          </a:r>
        </a:p>
      </dsp:txBody>
      <dsp:txXfrm>
        <a:off x="0" y="3791241"/>
        <a:ext cx="7656326" cy="420997"/>
      </dsp:txXfrm>
    </dsp:sp>
    <dsp:sp modelId="{BD390C50-D608-4D89-B20A-C67D606E03FB}">
      <dsp:nvSpPr>
        <dsp:cNvPr id="0" name=""/>
        <dsp:cNvSpPr/>
      </dsp:nvSpPr>
      <dsp:spPr>
        <a:xfrm>
          <a:off x="0" y="4219762"/>
          <a:ext cx="7656326"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D7931B-2E90-4BF1-871F-58989B0BFE31}">
      <dsp:nvSpPr>
        <dsp:cNvPr id="0" name=""/>
        <dsp:cNvSpPr/>
      </dsp:nvSpPr>
      <dsp:spPr>
        <a:xfrm>
          <a:off x="0" y="4212239"/>
          <a:ext cx="7656326" cy="42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a:latin typeface="Calibri" panose="020F0502020204030204" pitchFamily="34" charset="0"/>
              <a:cs typeface="Calibri" panose="020F0502020204030204" pitchFamily="34" charset="0"/>
            </a:rPr>
            <a:t> </a:t>
          </a:r>
        </a:p>
      </dsp:txBody>
      <dsp:txXfrm>
        <a:off x="0" y="4212239"/>
        <a:ext cx="7656326" cy="4209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57F5C-A8CA-49A9-AC0F-BA73F2275CE9}">
      <dsp:nvSpPr>
        <dsp:cNvPr id="0" name=""/>
        <dsp:cNvSpPr/>
      </dsp:nvSpPr>
      <dsp:spPr>
        <a:xfrm>
          <a:off x="0" y="733"/>
          <a:ext cx="9112948"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33DA2F9-AFBF-4EF2-BD09-ECC094C2A9A8}">
      <dsp:nvSpPr>
        <dsp:cNvPr id="0" name=""/>
        <dsp:cNvSpPr/>
      </dsp:nvSpPr>
      <dsp:spPr>
        <a:xfrm>
          <a:off x="0" y="0"/>
          <a:ext cx="9112948" cy="90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b="1" i="1" kern="1200" dirty="0">
              <a:latin typeface="Calibri" panose="020F0502020204030204" pitchFamily="34" charset="0"/>
              <a:cs typeface="Calibri" panose="020F0502020204030204" pitchFamily="34" charset="0"/>
            </a:rPr>
            <a:t>Surge de una cultura que aprecia plenamente la recuperación, la autodeterminación y la inclusión comunitaria. </a:t>
          </a:r>
          <a:r>
            <a:rPr lang="en-US" sz="1600" i="1" kern="1200" dirty="0">
              <a:latin typeface="Calibri" panose="020F0502020204030204" pitchFamily="34" charset="0"/>
              <a:cs typeface="Calibri" panose="020F0502020204030204" pitchFamily="34" charset="0"/>
            </a:rPr>
            <a:t>(Tandora, 2016)</a:t>
          </a:r>
        </a:p>
      </dsp:txBody>
      <dsp:txXfrm>
        <a:off x="0" y="0"/>
        <a:ext cx="9112948" cy="906060"/>
      </dsp:txXfrm>
    </dsp:sp>
    <dsp:sp modelId="{8B4F2484-F108-4119-9C31-72BF78FA22CE}">
      <dsp:nvSpPr>
        <dsp:cNvPr id="0" name=""/>
        <dsp:cNvSpPr/>
      </dsp:nvSpPr>
      <dsp:spPr>
        <a:xfrm>
          <a:off x="0" y="956224"/>
          <a:ext cx="9112948"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F15DD0C-726A-43C2-A137-FCE3577205CD}">
      <dsp:nvSpPr>
        <dsp:cNvPr id="0" name=""/>
        <dsp:cNvSpPr/>
      </dsp:nvSpPr>
      <dsp:spPr>
        <a:xfrm>
          <a:off x="8899" y="939737"/>
          <a:ext cx="9104048" cy="1526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i="0" kern="1200" dirty="0">
              <a:latin typeface="Calibri" panose="020F0502020204030204" pitchFamily="34" charset="0"/>
              <a:cs typeface="Calibri" panose="020F0502020204030204" pitchFamily="34" charset="0"/>
            </a:rPr>
            <a:t>Es un plan </a:t>
          </a:r>
          <a:r>
            <a:rPr lang="es-ES" sz="2400" i="0" kern="1200" dirty="0" err="1">
              <a:latin typeface="Calibri" panose="020F0502020204030204" pitchFamily="34" charset="0"/>
              <a:cs typeface="Calibri" panose="020F0502020204030204" pitchFamily="34" charset="0"/>
            </a:rPr>
            <a:t>co-creado</a:t>
          </a:r>
          <a:r>
            <a:rPr lang="es-ES" sz="2400" i="0" kern="1200" dirty="0">
              <a:latin typeface="Calibri" panose="020F0502020204030204" pitchFamily="34" charset="0"/>
              <a:cs typeface="Calibri" panose="020F0502020204030204" pitchFamily="34" charset="0"/>
            </a:rPr>
            <a:t> y escrito que describe los objetivos de recuperación más valiosos del individuo y los enfoques y servicios de apoyo a la recuperación que se necesitan para lograr esos objetivos. 
</a:t>
          </a:r>
          <a:endParaRPr lang="en-US" sz="2400" i="1" kern="1200" dirty="0">
            <a:latin typeface="Calibri" panose="020F0502020204030204" pitchFamily="34" charset="0"/>
            <a:cs typeface="Calibri" panose="020F0502020204030204" pitchFamily="34" charset="0"/>
          </a:endParaRPr>
        </a:p>
      </dsp:txBody>
      <dsp:txXfrm>
        <a:off x="8899" y="939737"/>
        <a:ext cx="9104048" cy="1526602"/>
      </dsp:txXfrm>
    </dsp:sp>
    <dsp:sp modelId="{51682613-57CD-4DF0-9CF6-DF02A228BA6D}">
      <dsp:nvSpPr>
        <dsp:cNvPr id="0" name=""/>
        <dsp:cNvSpPr/>
      </dsp:nvSpPr>
      <dsp:spPr>
        <a:xfrm>
          <a:off x="0" y="2369283"/>
          <a:ext cx="9112948"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BBA7D1F-357D-412C-A60D-9280F01D425D}">
      <dsp:nvSpPr>
        <dsp:cNvPr id="0" name=""/>
        <dsp:cNvSpPr/>
      </dsp:nvSpPr>
      <dsp:spPr>
        <a:xfrm>
          <a:off x="0" y="2334545"/>
          <a:ext cx="9112948" cy="90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i="0" kern="1200" dirty="0">
              <a:latin typeface="Calibri" panose="020F0502020204030204" pitchFamily="34" charset="0"/>
              <a:cs typeface="Calibri" panose="020F0502020204030204" pitchFamily="34" charset="0"/>
            </a:rPr>
            <a:t>Es un </a:t>
          </a:r>
          <a:r>
            <a:rPr lang="en-US" sz="2400" i="0" kern="1200" dirty="0" err="1">
              <a:latin typeface="Calibri" panose="020F0502020204030204" pitchFamily="34" charset="0"/>
              <a:cs typeface="Calibri" panose="020F0502020204030204" pitchFamily="34" charset="0"/>
            </a:rPr>
            <a:t>proceso</a:t>
          </a:r>
          <a:r>
            <a:rPr lang="en-US" sz="2400" i="0" kern="1200" dirty="0">
              <a:latin typeface="Calibri" panose="020F0502020204030204" pitchFamily="34" charset="0"/>
              <a:cs typeface="Calibri" panose="020F0502020204030204" pitchFamily="34" charset="0"/>
            </a:rPr>
            <a:t> </a:t>
          </a:r>
          <a:r>
            <a:rPr lang="en-US" sz="2400" i="0" kern="1200" dirty="0" err="1">
              <a:latin typeface="Calibri" panose="020F0502020204030204" pitchFamily="34" charset="0"/>
              <a:cs typeface="Calibri" panose="020F0502020204030204" pitchFamily="34" charset="0"/>
            </a:rPr>
            <a:t>colaborativo</a:t>
          </a:r>
          <a:r>
            <a:rPr lang="en-US" sz="2800" i="0" kern="1200" dirty="0">
              <a:latin typeface="Calibri" panose="020F0502020204030204" pitchFamily="34" charset="0"/>
              <a:cs typeface="Calibri" panose="020F0502020204030204" pitchFamily="34" charset="0"/>
            </a:rPr>
            <a:t>
</a:t>
          </a:r>
        </a:p>
      </dsp:txBody>
      <dsp:txXfrm>
        <a:off x="0" y="2334545"/>
        <a:ext cx="9112948" cy="906060"/>
      </dsp:txXfrm>
    </dsp:sp>
    <dsp:sp modelId="{E6F7721E-B62B-4F66-A287-06AB13D64EFF}">
      <dsp:nvSpPr>
        <dsp:cNvPr id="0" name=""/>
        <dsp:cNvSpPr/>
      </dsp:nvSpPr>
      <dsp:spPr>
        <a:xfrm>
          <a:off x="0" y="2971795"/>
          <a:ext cx="9112948"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207D306-2466-46C0-A961-2916E1E2FF26}">
      <dsp:nvSpPr>
        <dsp:cNvPr id="0" name=""/>
        <dsp:cNvSpPr/>
      </dsp:nvSpPr>
      <dsp:spPr>
        <a:xfrm>
          <a:off x="0" y="2944042"/>
          <a:ext cx="9112948" cy="90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i="0" kern="1200" dirty="0">
              <a:latin typeface="Calibri" panose="020F0502020204030204" pitchFamily="34" charset="0"/>
              <a:cs typeface="Calibri" panose="020F0502020204030204" pitchFamily="34" charset="0"/>
            </a:rPr>
            <a:t>Es impulsado por la persona</a:t>
          </a:r>
          <a:r>
            <a:rPr lang="es-ES" sz="2800" i="0" kern="1200" dirty="0">
              <a:latin typeface="Calibri" panose="020F0502020204030204" pitchFamily="34" charset="0"/>
              <a:cs typeface="Calibri" panose="020F0502020204030204" pitchFamily="34" charset="0"/>
            </a:rPr>
            <a:t>
</a:t>
          </a:r>
          <a:endParaRPr lang="en-US" sz="2800" i="0" kern="1200" dirty="0">
            <a:latin typeface="Calibri" panose="020F0502020204030204" pitchFamily="34" charset="0"/>
            <a:cs typeface="Calibri" panose="020F0502020204030204" pitchFamily="34" charset="0"/>
          </a:endParaRPr>
        </a:p>
      </dsp:txBody>
      <dsp:txXfrm>
        <a:off x="0" y="2944042"/>
        <a:ext cx="9112948" cy="9060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83CF6-25AC-4C11-9567-1F034D9D1E91}">
      <dsp:nvSpPr>
        <dsp:cNvPr id="0" name=""/>
        <dsp:cNvSpPr/>
      </dsp:nvSpPr>
      <dsp:spPr>
        <a:xfrm>
          <a:off x="600668" y="125683"/>
          <a:ext cx="1449879" cy="144987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A8B743-BCD3-481E-8F45-86D9AE069846}">
      <dsp:nvSpPr>
        <dsp:cNvPr id="0" name=""/>
        <dsp:cNvSpPr/>
      </dsp:nvSpPr>
      <dsp:spPr>
        <a:xfrm>
          <a:off x="909658" y="434674"/>
          <a:ext cx="831897" cy="8318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A6AB61C-7160-4B74-8863-CDF787A181D0}">
      <dsp:nvSpPr>
        <dsp:cNvPr id="0" name=""/>
        <dsp:cNvSpPr/>
      </dsp:nvSpPr>
      <dsp:spPr>
        <a:xfrm>
          <a:off x="137182" y="2027164"/>
          <a:ext cx="2376850" cy="18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1" kern="1200" dirty="0" err="1">
              <a:latin typeface="Calibri" panose="020F0502020204030204" pitchFamily="34" charset="0"/>
              <a:cs typeface="Calibri" panose="020F0502020204030204" pitchFamily="34" charset="0"/>
            </a:rPr>
            <a:t>P</a:t>
          </a:r>
          <a:r>
            <a:rPr lang="en-US" sz="2400" b="0" kern="1200" dirty="0" err="1">
              <a:latin typeface="Calibri" panose="020F0502020204030204" pitchFamily="34" charset="0"/>
              <a:cs typeface="Calibri" panose="020F0502020204030204" pitchFamily="34" charset="0"/>
            </a:rPr>
            <a:t>rincipios</a:t>
          </a:r>
          <a:r>
            <a:rPr lang="en-US" sz="2400" b="0" kern="1200" dirty="0">
              <a:latin typeface="Calibri" panose="020F0502020204030204" pitchFamily="34" charset="0"/>
              <a:cs typeface="Calibri" panose="020F0502020204030204" pitchFamily="34" charset="0"/>
            </a:rPr>
            <a:t> de </a:t>
          </a:r>
          <a:r>
            <a:rPr lang="es-ES" sz="2400" kern="1200" dirty="0"/>
            <a:t>Filosofía</a:t>
          </a:r>
          <a:r>
            <a:rPr lang="en-US" sz="2400" b="0" kern="1200" dirty="0">
              <a:latin typeface="Calibri" panose="020F0502020204030204" pitchFamily="34" charset="0"/>
              <a:cs typeface="Calibri" panose="020F0502020204030204" pitchFamily="34" charset="0"/>
            </a:rPr>
            <a:t>-</a:t>
          </a:r>
          <a:r>
            <a:rPr lang="en-US" sz="2400" b="0" kern="1200" dirty="0" err="1">
              <a:latin typeface="Calibri" panose="020F0502020204030204" pitchFamily="34" charset="0"/>
              <a:cs typeface="Calibri" panose="020F0502020204030204" pitchFamily="34" charset="0"/>
            </a:rPr>
            <a:t>Valores</a:t>
          </a:r>
          <a:r>
            <a:rPr lang="en-US" sz="2400" b="0" kern="1200" dirty="0">
              <a:latin typeface="Calibri" panose="020F0502020204030204" pitchFamily="34" charset="0"/>
              <a:cs typeface="Calibri" panose="020F0502020204030204" pitchFamily="34" charset="0"/>
            </a:rPr>
            <a:t> </a:t>
          </a:r>
          <a:r>
            <a:rPr lang="en-US" sz="2400" b="0" kern="1200" dirty="0" err="1">
              <a:latin typeface="Calibri" panose="020F0502020204030204" pitchFamily="34" charset="0"/>
              <a:cs typeface="Calibri" panose="020F0502020204030204" pitchFamily="34" charset="0"/>
            </a:rPr>
            <a:t>Fundamentales</a:t>
          </a:r>
          <a:r>
            <a:rPr lang="en-US" sz="2400" b="1" kern="1200" dirty="0">
              <a:latin typeface="Calibri" panose="020F0502020204030204" pitchFamily="34" charset="0"/>
              <a:cs typeface="Calibri" panose="020F0502020204030204" pitchFamily="34" charset="0"/>
            </a:rPr>
            <a:t>
</a:t>
          </a:r>
          <a:endParaRPr lang="en-US" sz="2400" kern="1200" dirty="0">
            <a:latin typeface="Calibri" panose="020F0502020204030204" pitchFamily="34" charset="0"/>
            <a:cs typeface="Calibri" panose="020F0502020204030204" pitchFamily="34" charset="0"/>
          </a:endParaRPr>
        </a:p>
      </dsp:txBody>
      <dsp:txXfrm>
        <a:off x="137182" y="2027164"/>
        <a:ext cx="2376850" cy="1822500"/>
      </dsp:txXfrm>
    </dsp:sp>
    <dsp:sp modelId="{6EB9C28D-9D03-4C88-A541-9334AE3E397E}">
      <dsp:nvSpPr>
        <dsp:cNvPr id="0" name=""/>
        <dsp:cNvSpPr/>
      </dsp:nvSpPr>
      <dsp:spPr>
        <a:xfrm>
          <a:off x="3393468" y="125683"/>
          <a:ext cx="1449879" cy="144987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6B6968-66F6-4A89-8359-EC45FFC0C932}">
      <dsp:nvSpPr>
        <dsp:cNvPr id="0" name=""/>
        <dsp:cNvSpPr/>
      </dsp:nvSpPr>
      <dsp:spPr>
        <a:xfrm>
          <a:off x="3702458" y="434674"/>
          <a:ext cx="831897" cy="8318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598C56D-EF60-4612-AC2A-E09E43695508}">
      <dsp:nvSpPr>
        <dsp:cNvPr id="0" name=""/>
        <dsp:cNvSpPr/>
      </dsp:nvSpPr>
      <dsp:spPr>
        <a:xfrm>
          <a:off x="2929982" y="2027164"/>
          <a:ext cx="2376850" cy="18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1" kern="1200" dirty="0" err="1">
              <a:latin typeface="Calibri" panose="020F0502020204030204" pitchFamily="34" charset="0"/>
              <a:cs typeface="Calibri" panose="020F0502020204030204" pitchFamily="34" charset="0"/>
            </a:rPr>
            <a:t>P</a:t>
          </a:r>
          <a:r>
            <a:rPr lang="en-US" sz="2400" b="0" kern="1200" dirty="0" err="1">
              <a:latin typeface="Calibri" panose="020F0502020204030204" pitchFamily="34" charset="0"/>
              <a:cs typeface="Calibri" panose="020F0502020204030204" pitchFamily="34" charset="0"/>
            </a:rPr>
            <a:t>roceso-Nuevas</a:t>
          </a:r>
          <a:r>
            <a:rPr lang="en-US" sz="2400" b="0" kern="1200" dirty="0">
              <a:latin typeface="Calibri" panose="020F0502020204030204" pitchFamily="34" charset="0"/>
              <a:cs typeface="Calibri" panose="020F0502020204030204" pitchFamily="34" charset="0"/>
            </a:rPr>
            <a:t> </a:t>
          </a:r>
          <a:r>
            <a:rPr lang="en-US" sz="2400" b="0" kern="1200" dirty="0" err="1">
              <a:latin typeface="Calibri" panose="020F0502020204030204" pitchFamily="34" charset="0"/>
              <a:cs typeface="Calibri" panose="020F0502020204030204" pitchFamily="34" charset="0"/>
            </a:rPr>
            <a:t>formas</a:t>
          </a:r>
          <a:r>
            <a:rPr lang="en-US" sz="2400" b="0" kern="1200" dirty="0">
              <a:latin typeface="Calibri" panose="020F0502020204030204" pitchFamily="34" charset="0"/>
              <a:cs typeface="Calibri" panose="020F0502020204030204" pitchFamily="34" charset="0"/>
            </a:rPr>
            <a:t> de </a:t>
          </a:r>
          <a:r>
            <a:rPr lang="en-US" sz="2400" b="0" kern="1200" dirty="0" err="1">
              <a:latin typeface="Calibri" panose="020F0502020204030204" pitchFamily="34" charset="0"/>
              <a:cs typeface="Calibri" panose="020F0502020204030204" pitchFamily="34" charset="0"/>
            </a:rPr>
            <a:t>asociarse</a:t>
          </a:r>
          <a:r>
            <a:rPr lang="en-US" sz="2400" b="1" kern="1200" dirty="0">
              <a:latin typeface="Calibri" panose="020F0502020204030204" pitchFamily="34" charset="0"/>
              <a:cs typeface="Calibri" panose="020F0502020204030204" pitchFamily="34" charset="0"/>
            </a:rPr>
            <a:t>
</a:t>
          </a:r>
          <a:endParaRPr lang="en-US" sz="2400" kern="1200" dirty="0">
            <a:latin typeface="Calibri" panose="020F0502020204030204" pitchFamily="34" charset="0"/>
            <a:cs typeface="Calibri" panose="020F0502020204030204" pitchFamily="34" charset="0"/>
          </a:endParaRPr>
        </a:p>
      </dsp:txBody>
      <dsp:txXfrm>
        <a:off x="2929982" y="2027164"/>
        <a:ext cx="2376850" cy="1822500"/>
      </dsp:txXfrm>
    </dsp:sp>
    <dsp:sp modelId="{C2977D79-0E1A-44C8-A9FA-387721D6CB16}">
      <dsp:nvSpPr>
        <dsp:cNvPr id="0" name=""/>
        <dsp:cNvSpPr/>
      </dsp:nvSpPr>
      <dsp:spPr>
        <a:xfrm>
          <a:off x="6186267" y="125683"/>
          <a:ext cx="1449879" cy="144987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8DBB61-E076-45B2-8B23-5538B02B2460}">
      <dsp:nvSpPr>
        <dsp:cNvPr id="0" name=""/>
        <dsp:cNvSpPr/>
      </dsp:nvSpPr>
      <dsp:spPr>
        <a:xfrm>
          <a:off x="6495258" y="434674"/>
          <a:ext cx="831897" cy="8318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72E28CE-0C98-4DB5-B66A-B1DDEBDB2021}">
      <dsp:nvSpPr>
        <dsp:cNvPr id="0" name=""/>
        <dsp:cNvSpPr/>
      </dsp:nvSpPr>
      <dsp:spPr>
        <a:xfrm>
          <a:off x="5722781" y="2027164"/>
          <a:ext cx="2376850" cy="18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1" kern="1200" dirty="0">
              <a:latin typeface="Calibri" panose="020F0502020204030204" pitchFamily="34" charset="0"/>
              <a:cs typeface="Calibri" panose="020F0502020204030204" pitchFamily="34" charset="0"/>
            </a:rPr>
            <a:t>P</a:t>
          </a:r>
          <a:r>
            <a:rPr lang="en-US" sz="2400" b="0" kern="1200" dirty="0">
              <a:latin typeface="Calibri" panose="020F0502020204030204" pitchFamily="34" charset="0"/>
              <a:cs typeface="Calibri" panose="020F0502020204030204" pitchFamily="34" charset="0"/>
            </a:rPr>
            <a:t>lan-Hoja de </a:t>
          </a:r>
          <a:r>
            <a:rPr lang="en-US" sz="2400" b="0" kern="1200" dirty="0" err="1">
              <a:latin typeface="Calibri" panose="020F0502020204030204" pitchFamily="34" charset="0"/>
              <a:cs typeface="Calibri" panose="020F0502020204030204" pitchFamily="34" charset="0"/>
            </a:rPr>
            <a:t>ruta</a:t>
          </a:r>
          <a:r>
            <a:rPr lang="en-US" sz="2400" b="0" kern="1200" dirty="0">
              <a:latin typeface="Calibri" panose="020F0502020204030204" pitchFamily="34" charset="0"/>
              <a:cs typeface="Calibri" panose="020F0502020204030204" pitchFamily="34" charset="0"/>
            </a:rPr>
            <a:t> </a:t>
          </a:r>
          <a:r>
            <a:rPr lang="en-US" sz="2400" b="0" kern="1200" dirty="0" err="1">
              <a:latin typeface="Calibri" panose="020F0502020204030204" pitchFamily="34" charset="0"/>
              <a:cs typeface="Calibri" panose="020F0502020204030204" pitchFamily="34" charset="0"/>
            </a:rPr>
            <a:t>concreta</a:t>
          </a:r>
          <a:r>
            <a:rPr lang="en-US" sz="2400" b="1" kern="1200" dirty="0">
              <a:latin typeface="Calibri" panose="020F0502020204030204" pitchFamily="34" charset="0"/>
              <a:cs typeface="Calibri" panose="020F0502020204030204" pitchFamily="34" charset="0"/>
            </a:rPr>
            <a:t>
</a:t>
          </a:r>
          <a:endParaRPr lang="en-US" sz="2400" kern="1200" dirty="0">
            <a:latin typeface="Calibri" panose="020F0502020204030204" pitchFamily="34" charset="0"/>
            <a:cs typeface="Calibri" panose="020F0502020204030204" pitchFamily="34" charset="0"/>
          </a:endParaRPr>
        </a:p>
      </dsp:txBody>
      <dsp:txXfrm>
        <a:off x="5722781" y="2027164"/>
        <a:ext cx="2376850" cy="1822500"/>
      </dsp:txXfrm>
    </dsp:sp>
    <dsp:sp modelId="{00A96E3E-DB8C-4100-A891-2D2A90DF99A4}">
      <dsp:nvSpPr>
        <dsp:cNvPr id="0" name=""/>
        <dsp:cNvSpPr/>
      </dsp:nvSpPr>
      <dsp:spPr>
        <a:xfrm>
          <a:off x="8979067" y="125683"/>
          <a:ext cx="1449879" cy="144987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4B43A1-05C4-4FBB-98A2-4A1604A04813}">
      <dsp:nvSpPr>
        <dsp:cNvPr id="0" name=""/>
        <dsp:cNvSpPr/>
      </dsp:nvSpPr>
      <dsp:spPr>
        <a:xfrm>
          <a:off x="9288058" y="434674"/>
          <a:ext cx="831897" cy="8318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77D926A-9D61-4A9E-9555-BE4C1F3FCA2F}">
      <dsp:nvSpPr>
        <dsp:cNvPr id="0" name=""/>
        <dsp:cNvSpPr/>
      </dsp:nvSpPr>
      <dsp:spPr>
        <a:xfrm>
          <a:off x="8515581" y="1960442"/>
          <a:ext cx="2376850" cy="18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1" kern="1200" dirty="0">
              <a:latin typeface="Calibri" panose="020F0502020204030204" pitchFamily="34" charset="0"/>
              <a:cs typeface="Calibri" panose="020F0502020204030204" pitchFamily="34" charset="0"/>
            </a:rPr>
            <a:t>P</a:t>
          </a:r>
          <a:r>
            <a:rPr lang="en-US" sz="2400" b="0" kern="1200" dirty="0">
              <a:latin typeface="Calibri" panose="020F0502020204030204" pitchFamily="34" charset="0"/>
              <a:cs typeface="Calibri" panose="020F0502020204030204" pitchFamily="34" charset="0"/>
            </a:rPr>
            <a:t>ropósito-</a:t>
          </a:r>
          <a:r>
            <a:rPr lang="en-US" sz="2400" b="0" kern="1200" dirty="0" err="1">
              <a:latin typeface="Calibri" panose="020F0502020204030204" pitchFamily="34" charset="0"/>
              <a:cs typeface="Calibri" panose="020F0502020204030204" pitchFamily="34" charset="0"/>
            </a:rPr>
            <a:t>Resultados</a:t>
          </a:r>
          <a:r>
            <a:rPr lang="en-US" sz="2400" b="0" kern="1200" dirty="0">
              <a:latin typeface="Calibri" panose="020F0502020204030204" pitchFamily="34" charset="0"/>
              <a:cs typeface="Calibri" panose="020F0502020204030204" pitchFamily="34" charset="0"/>
            </a:rPr>
            <a:t> </a:t>
          </a:r>
          <a:r>
            <a:rPr lang="en-US" sz="2400" b="0" kern="1200" dirty="0" err="1">
              <a:latin typeface="Calibri" panose="020F0502020204030204" pitchFamily="34" charset="0"/>
              <a:cs typeface="Calibri" panose="020F0502020204030204" pitchFamily="34" charset="0"/>
            </a:rPr>
            <a:t>significativos</a:t>
          </a:r>
          <a:r>
            <a:rPr lang="en-US" sz="2400" b="0" kern="1200" dirty="0">
              <a:latin typeface="Calibri" panose="020F0502020204030204" pitchFamily="34" charset="0"/>
              <a:cs typeface="Calibri" panose="020F0502020204030204" pitchFamily="34" charset="0"/>
            </a:rPr>
            <a:t> 
</a:t>
          </a:r>
        </a:p>
      </dsp:txBody>
      <dsp:txXfrm>
        <a:off x="8515581" y="1960442"/>
        <a:ext cx="2376850" cy="18225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38B24-85EC-424E-B51E-9B6CCFB1EF4E}">
      <dsp:nvSpPr>
        <dsp:cNvPr id="0" name=""/>
        <dsp:cNvSpPr/>
      </dsp:nvSpPr>
      <dsp:spPr>
        <a:xfrm>
          <a:off x="0" y="839043"/>
          <a:ext cx="3102079" cy="1969820"/>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14DD3409-D518-4048-8567-BC16099A28C3}">
      <dsp:nvSpPr>
        <dsp:cNvPr id="0" name=""/>
        <dsp:cNvSpPr/>
      </dsp:nvSpPr>
      <dsp:spPr>
        <a:xfrm>
          <a:off x="344675" y="1166484"/>
          <a:ext cx="3102079" cy="1969820"/>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bri" panose="020F0502020204030204" pitchFamily="34" charset="0"/>
              <a:cs typeface="Calibri" panose="020F0502020204030204" pitchFamily="34" charset="0"/>
            </a:rPr>
            <a:t>El </a:t>
          </a:r>
          <a:r>
            <a:rPr lang="es-ES" sz="2000" b="1" kern="1200" dirty="0">
              <a:latin typeface="Calibri" panose="020F0502020204030204" pitchFamily="34" charset="0"/>
              <a:cs typeface="Calibri" panose="020F0502020204030204" pitchFamily="34" charset="0"/>
            </a:rPr>
            <a:t>individuo</a:t>
          </a:r>
          <a:r>
            <a:rPr lang="es-ES" sz="2000" kern="1200" dirty="0">
              <a:latin typeface="Calibri" panose="020F0502020204030204" pitchFamily="34" charset="0"/>
              <a:cs typeface="Calibri" panose="020F0502020204030204" pitchFamily="34" charset="0"/>
            </a:rPr>
            <a:t> como parte integral en la planificación del tratamiento/servicio y la recuperación</a:t>
          </a:r>
          <a:r>
            <a:rPr lang="es-ES" sz="2400" kern="1200" dirty="0">
              <a:latin typeface="Calibri" panose="020F0502020204030204" pitchFamily="34" charset="0"/>
              <a:cs typeface="Calibri" panose="020F0502020204030204" pitchFamily="34" charset="0"/>
            </a:rPr>
            <a:t>
</a:t>
          </a:r>
          <a:endParaRPr lang="en-US" sz="2400" kern="1200" dirty="0">
            <a:latin typeface="Calibri" panose="020F0502020204030204" pitchFamily="34" charset="0"/>
            <a:cs typeface="Calibri" panose="020F0502020204030204" pitchFamily="34" charset="0"/>
          </a:endParaRPr>
        </a:p>
      </dsp:txBody>
      <dsp:txXfrm>
        <a:off x="402369" y="1224178"/>
        <a:ext cx="2986691" cy="1854432"/>
      </dsp:txXfrm>
    </dsp:sp>
    <dsp:sp modelId="{5DB2C43D-FCAF-4D46-97E4-C6E25773BB94}">
      <dsp:nvSpPr>
        <dsp:cNvPr id="0" name=""/>
        <dsp:cNvSpPr/>
      </dsp:nvSpPr>
      <dsp:spPr>
        <a:xfrm>
          <a:off x="3791430" y="839043"/>
          <a:ext cx="3102079" cy="1969820"/>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A1072563-3BE6-4381-A317-49F1D82E775A}">
      <dsp:nvSpPr>
        <dsp:cNvPr id="0" name=""/>
        <dsp:cNvSpPr/>
      </dsp:nvSpPr>
      <dsp:spPr>
        <a:xfrm>
          <a:off x="4136105" y="1166484"/>
          <a:ext cx="3102079" cy="1969820"/>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Calibri" panose="020F0502020204030204" pitchFamily="34" charset="0"/>
              <a:cs typeface="Calibri" panose="020F0502020204030204" pitchFamily="34" charset="0"/>
            </a:rPr>
            <a:t>Herramientas</a:t>
          </a:r>
          <a:r>
            <a:rPr lang="en-US" sz="2000" b="1" kern="1200" dirty="0">
              <a:latin typeface="Calibri" panose="020F0502020204030204" pitchFamily="34" charset="0"/>
              <a:cs typeface="Calibri" panose="020F0502020204030204" pitchFamily="34" charset="0"/>
            </a:rPr>
            <a:t> y </a:t>
          </a:r>
          <a:r>
            <a:rPr lang="en-US" sz="2000" b="1" kern="1200" dirty="0" err="1">
              <a:latin typeface="Calibri" panose="020F0502020204030204" pitchFamily="34" charset="0"/>
              <a:cs typeface="Calibri" panose="020F0502020204030204" pitchFamily="34" charset="0"/>
            </a:rPr>
            <a:t>recursos</a:t>
          </a:r>
          <a:r>
            <a:rPr lang="en-US" sz="2000" b="1" kern="1200" dirty="0">
              <a:latin typeface="Calibri" panose="020F0502020204030204" pitchFamily="34" charset="0"/>
              <a:cs typeface="Calibri" panose="020F0502020204030204" pitchFamily="34" charset="0"/>
            </a:rPr>
            <a:t> </a:t>
          </a:r>
          <a:r>
            <a:rPr lang="en-US" sz="2000" kern="1200" dirty="0">
              <a:latin typeface="Calibri" panose="020F0502020204030204" pitchFamily="34" charset="0"/>
              <a:cs typeface="Calibri" panose="020F0502020204030204" pitchFamily="34" charset="0"/>
            </a:rPr>
            <a:t>que </a:t>
          </a:r>
          <a:r>
            <a:rPr lang="en-US" sz="2000" kern="1200" dirty="0" err="1">
              <a:latin typeface="Calibri" panose="020F0502020204030204" pitchFamily="34" charset="0"/>
              <a:cs typeface="Calibri" panose="020F0502020204030204" pitchFamily="34" charset="0"/>
            </a:rPr>
            <a:t>ofrecen</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información</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objetiva</a:t>
          </a:r>
          <a:r>
            <a:rPr lang="en-US" sz="2000" kern="1200" dirty="0">
              <a:latin typeface="Calibri" panose="020F0502020204030204" pitchFamily="34" charset="0"/>
              <a:cs typeface="Calibri" panose="020F0502020204030204" pitchFamily="34" charset="0"/>
            </a:rPr>
            <a:t>
 </a:t>
          </a:r>
          <a:r>
            <a:rPr lang="en-US" sz="1600" kern="1200" dirty="0">
              <a:latin typeface="Calibri" panose="020F0502020204030204" pitchFamily="34" charset="0"/>
              <a:cs typeface="Calibri" panose="020F0502020204030204" pitchFamily="34" charset="0"/>
            </a:rPr>
            <a:t>(SAMHSA, 2022)</a:t>
          </a:r>
        </a:p>
      </dsp:txBody>
      <dsp:txXfrm>
        <a:off x="4193799" y="1224178"/>
        <a:ext cx="2986691" cy="1854432"/>
      </dsp:txXfrm>
    </dsp:sp>
    <dsp:sp modelId="{D903F930-C89D-4C86-B62A-BB8FF2260307}">
      <dsp:nvSpPr>
        <dsp:cNvPr id="0" name=""/>
        <dsp:cNvSpPr/>
      </dsp:nvSpPr>
      <dsp:spPr>
        <a:xfrm>
          <a:off x="7582860" y="839043"/>
          <a:ext cx="3102079" cy="1969820"/>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85A36F32-7CC2-4268-8C6E-6A24FC63CABA}">
      <dsp:nvSpPr>
        <dsp:cNvPr id="0" name=""/>
        <dsp:cNvSpPr/>
      </dsp:nvSpPr>
      <dsp:spPr>
        <a:xfrm>
          <a:off x="7927535" y="1166484"/>
          <a:ext cx="3102079" cy="1969820"/>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Calibri" panose="020F0502020204030204" pitchFamily="34" charset="0"/>
              <a:cs typeface="Calibri" panose="020F0502020204030204" pitchFamily="34" charset="0"/>
            </a:rPr>
            <a:t>Colaboración</a:t>
          </a:r>
          <a:r>
            <a:rPr lang="en-US" sz="2000" kern="1200" dirty="0">
              <a:latin typeface="Calibri" panose="020F0502020204030204" pitchFamily="34" charset="0"/>
              <a:cs typeface="Calibri" panose="020F0502020204030204" pitchFamily="34" charset="0"/>
            </a:rPr>
            <a:t> </a:t>
          </a:r>
          <a:r>
            <a:rPr lang="es-ES" sz="2000" b="0" i="0" kern="1200" dirty="0">
              <a:latin typeface="Calibri" panose="020F0502020204030204" pitchFamily="34" charset="0"/>
              <a:cs typeface="Calibri" panose="020F0502020204030204" pitchFamily="34" charset="0"/>
            </a:rPr>
            <a:t>para hacer el mejor plan para sus necesidades y situación</a:t>
          </a:r>
          <a:endParaRPr lang="en-US" sz="2000" kern="1200" dirty="0">
            <a:latin typeface="Calibri" panose="020F0502020204030204" pitchFamily="34" charset="0"/>
            <a:cs typeface="Calibri" panose="020F0502020204030204" pitchFamily="34" charset="0"/>
          </a:endParaRPr>
        </a:p>
      </dsp:txBody>
      <dsp:txXfrm>
        <a:off x="7985229" y="1224178"/>
        <a:ext cx="2986691" cy="18544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180D2-3BA4-4B9D-BCD7-0C41C32B2959}">
      <dsp:nvSpPr>
        <dsp:cNvPr id="0" name=""/>
        <dsp:cNvSpPr/>
      </dsp:nvSpPr>
      <dsp:spPr>
        <a:xfrm>
          <a:off x="0" y="271423"/>
          <a:ext cx="10543105" cy="8236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6CEFAE-1641-4EEF-BCC1-BD7B4A38A02C}">
      <dsp:nvSpPr>
        <dsp:cNvPr id="0" name=""/>
        <dsp:cNvSpPr/>
      </dsp:nvSpPr>
      <dsp:spPr>
        <a:xfrm>
          <a:off x="128286" y="602851"/>
          <a:ext cx="233477" cy="233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6E81AD-9CD1-4436-9760-154DCE77A615}">
      <dsp:nvSpPr>
        <dsp:cNvPr id="0" name=""/>
        <dsp:cNvSpPr/>
      </dsp:nvSpPr>
      <dsp:spPr>
        <a:xfrm>
          <a:off x="514066" y="392526"/>
          <a:ext cx="9964935" cy="583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714" tIns="61714" rIns="61714" bIns="61714" numCol="1" spcCol="1270" anchor="ctr" anchorCtr="0">
          <a:noAutofit/>
        </a:bodyPr>
        <a:lstStyle/>
        <a:p>
          <a:pPr marL="0" lvl="0" indent="0" algn="l" defTabSz="889000">
            <a:lnSpc>
              <a:spcPct val="100000"/>
            </a:lnSpc>
            <a:spcBef>
              <a:spcPct val="0"/>
            </a:spcBef>
            <a:spcAft>
              <a:spcPct val="35000"/>
            </a:spcAft>
            <a:buNone/>
          </a:pPr>
          <a:r>
            <a:rPr lang="es-ES" sz="2000" kern="1200" dirty="0">
              <a:latin typeface="Calibri" panose="020F0502020204030204" pitchFamily="34" charset="0"/>
              <a:cs typeface="Calibri" panose="020F0502020204030204" pitchFamily="34" charset="0"/>
            </a:rPr>
            <a:t>Establecer metas, aspiraciones y servicios de apoyo a la autogestión que aborden sus necesidades únicas y sean personales para su narrativa de recuperación</a:t>
          </a:r>
          <a:endParaRPr lang="en-US" sz="2200" kern="1200" dirty="0">
            <a:latin typeface="Calibri" panose="020F0502020204030204" pitchFamily="34" charset="0"/>
            <a:cs typeface="Calibri" panose="020F0502020204030204" pitchFamily="34" charset="0"/>
          </a:endParaRPr>
        </a:p>
      </dsp:txBody>
      <dsp:txXfrm>
        <a:off x="514066" y="392526"/>
        <a:ext cx="9964935" cy="583122"/>
      </dsp:txXfrm>
    </dsp:sp>
    <dsp:sp modelId="{E8D3B259-BE09-443F-AFA0-9F8FF2C71533}">
      <dsp:nvSpPr>
        <dsp:cNvPr id="0" name=""/>
        <dsp:cNvSpPr/>
      </dsp:nvSpPr>
      <dsp:spPr>
        <a:xfrm>
          <a:off x="0" y="1338601"/>
          <a:ext cx="10543105" cy="79213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85DCB0-953B-468D-A882-4C97F5C40642}">
      <dsp:nvSpPr>
        <dsp:cNvPr id="0" name=""/>
        <dsp:cNvSpPr/>
      </dsp:nvSpPr>
      <dsp:spPr>
        <a:xfrm>
          <a:off x="128286" y="1637313"/>
          <a:ext cx="233477" cy="233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66AAFC-6899-473D-B0D8-BD39FD35F58D}">
      <dsp:nvSpPr>
        <dsp:cNvPr id="0" name=""/>
        <dsp:cNvSpPr/>
      </dsp:nvSpPr>
      <dsp:spPr>
        <a:xfrm>
          <a:off x="465587" y="1377888"/>
          <a:ext cx="9985363" cy="626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714" tIns="61714" rIns="61714" bIns="61714" numCol="1" spcCol="1270" anchor="ctr" anchorCtr="0">
          <a:noAutofit/>
        </a:bodyPr>
        <a:lstStyle/>
        <a:p>
          <a:pPr marL="0" lvl="0" indent="0" algn="l" defTabSz="889000">
            <a:lnSpc>
              <a:spcPct val="100000"/>
            </a:lnSpc>
            <a:spcBef>
              <a:spcPct val="0"/>
            </a:spcBef>
            <a:spcAft>
              <a:spcPct val="35000"/>
            </a:spcAft>
            <a:buNone/>
          </a:pPr>
          <a:r>
            <a:rPr lang="es-ES" sz="2000" kern="1200" dirty="0">
              <a:latin typeface="Calibri" panose="020F0502020204030204" pitchFamily="34" charset="0"/>
              <a:cs typeface="Calibri" panose="020F0502020204030204" pitchFamily="34" charset="0"/>
            </a:rPr>
            <a:t>Participar activamente en la planificación de la recuperación, asistir a reuniones, grupos y otros servicios de apoyo </a:t>
          </a:r>
          <a:endParaRPr lang="en-US" sz="2200" kern="1200" dirty="0">
            <a:latin typeface="Calibri" panose="020F0502020204030204" pitchFamily="34" charset="0"/>
            <a:cs typeface="Calibri" panose="020F0502020204030204" pitchFamily="34" charset="0"/>
          </a:endParaRPr>
        </a:p>
      </dsp:txBody>
      <dsp:txXfrm>
        <a:off x="465587" y="1377888"/>
        <a:ext cx="9985363" cy="626034"/>
      </dsp:txXfrm>
    </dsp:sp>
    <dsp:sp modelId="{90082FA2-BECE-44EE-BD8C-BB1B23651C0C}">
      <dsp:nvSpPr>
        <dsp:cNvPr id="0" name=""/>
        <dsp:cNvSpPr/>
      </dsp:nvSpPr>
      <dsp:spPr>
        <a:xfrm>
          <a:off x="0" y="2231309"/>
          <a:ext cx="10543105" cy="4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2F512E-3FE8-494F-926A-7C2D28D1EAC9}">
      <dsp:nvSpPr>
        <dsp:cNvPr id="0" name=""/>
        <dsp:cNvSpPr/>
      </dsp:nvSpPr>
      <dsp:spPr>
        <a:xfrm>
          <a:off x="128286" y="2310406"/>
          <a:ext cx="233477" cy="23324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0AFEA4-4200-48CF-8FBF-ACD5E27AE761}">
      <dsp:nvSpPr>
        <dsp:cNvPr id="0" name=""/>
        <dsp:cNvSpPr/>
      </dsp:nvSpPr>
      <dsp:spPr>
        <a:xfrm>
          <a:off x="525625" y="2140918"/>
          <a:ext cx="9964935" cy="583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714" tIns="61714" rIns="61714" bIns="61714" numCol="1" spcCol="1270" anchor="ctr" anchorCtr="0">
          <a:noAutofit/>
        </a:bodyPr>
        <a:lstStyle/>
        <a:p>
          <a:pPr marL="0" lvl="0" indent="0" algn="l" defTabSz="889000">
            <a:lnSpc>
              <a:spcPct val="100000"/>
            </a:lnSpc>
            <a:spcBef>
              <a:spcPct val="0"/>
            </a:spcBef>
            <a:spcAft>
              <a:spcPct val="35000"/>
            </a:spcAft>
            <a:buNone/>
          </a:pPr>
          <a:r>
            <a:rPr lang="es-ES" sz="2000" kern="1200" dirty="0">
              <a:latin typeface="Calibri" panose="020F0502020204030204" pitchFamily="34" charset="0"/>
              <a:cs typeface="Calibri" panose="020F0502020204030204" pitchFamily="34" charset="0"/>
            </a:rPr>
            <a:t>Asistir a toda la gama de servicios que están disponibles para ellos </a:t>
          </a:r>
          <a:endParaRPr lang="en-US" sz="2200" kern="1200" dirty="0">
            <a:latin typeface="Calibri" panose="020F0502020204030204" pitchFamily="34" charset="0"/>
            <a:cs typeface="Calibri" panose="020F0502020204030204" pitchFamily="34" charset="0"/>
          </a:endParaRPr>
        </a:p>
      </dsp:txBody>
      <dsp:txXfrm>
        <a:off x="525625" y="2140918"/>
        <a:ext cx="9964935" cy="583122"/>
      </dsp:txXfrm>
    </dsp:sp>
    <dsp:sp modelId="{310E2058-112C-49EC-A7BD-C7E329AF8E59}">
      <dsp:nvSpPr>
        <dsp:cNvPr id="0" name=""/>
        <dsp:cNvSpPr/>
      </dsp:nvSpPr>
      <dsp:spPr>
        <a:xfrm>
          <a:off x="0" y="2759343"/>
          <a:ext cx="10543105" cy="4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5D02F8-7DE8-4BEC-9504-69CA5EB3DAB3}">
      <dsp:nvSpPr>
        <dsp:cNvPr id="0" name=""/>
        <dsp:cNvSpPr/>
      </dsp:nvSpPr>
      <dsp:spPr>
        <a:xfrm>
          <a:off x="139669" y="2868228"/>
          <a:ext cx="233477" cy="233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035B30-4C02-49EB-95B9-56335ADE80B4}">
      <dsp:nvSpPr>
        <dsp:cNvPr id="0" name=""/>
        <dsp:cNvSpPr/>
      </dsp:nvSpPr>
      <dsp:spPr>
        <a:xfrm>
          <a:off x="525625" y="2672306"/>
          <a:ext cx="9964935" cy="583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714" tIns="61714" rIns="61714" bIns="61714" numCol="1" spcCol="1270" anchor="ctr" anchorCtr="0">
          <a:noAutofit/>
        </a:bodyPr>
        <a:lstStyle/>
        <a:p>
          <a:pPr marL="0" lvl="0" indent="0" algn="l" defTabSz="889000">
            <a:lnSpc>
              <a:spcPct val="100000"/>
            </a:lnSpc>
            <a:spcBef>
              <a:spcPct val="0"/>
            </a:spcBef>
            <a:spcAft>
              <a:spcPct val="35000"/>
            </a:spcAft>
            <a:buNone/>
          </a:pPr>
          <a:r>
            <a:rPr lang="es-ES" sz="2000" kern="1200" dirty="0">
              <a:latin typeface="Calibri" panose="020F0502020204030204" pitchFamily="34" charset="0"/>
              <a:cs typeface="Calibri" panose="020F0502020204030204" pitchFamily="34" charset="0"/>
            </a:rPr>
            <a:t>Centrarse en las fortalezas personales </a:t>
          </a:r>
          <a:endParaRPr lang="en-US" sz="2200" kern="1200" dirty="0">
            <a:latin typeface="Calibri" panose="020F0502020204030204" pitchFamily="34" charset="0"/>
            <a:cs typeface="Calibri" panose="020F0502020204030204" pitchFamily="34" charset="0"/>
          </a:endParaRPr>
        </a:p>
      </dsp:txBody>
      <dsp:txXfrm>
        <a:off x="525625" y="2672306"/>
        <a:ext cx="9964935" cy="583122"/>
      </dsp:txXfrm>
    </dsp:sp>
    <dsp:sp modelId="{87E3664A-7C3C-40C8-8189-84D5A8C0DCD8}">
      <dsp:nvSpPr>
        <dsp:cNvPr id="0" name=""/>
        <dsp:cNvSpPr/>
      </dsp:nvSpPr>
      <dsp:spPr>
        <a:xfrm>
          <a:off x="0" y="3309187"/>
          <a:ext cx="10543105" cy="4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CDF9CF-EAA4-4BE8-B515-FB90DADFA608}">
      <dsp:nvSpPr>
        <dsp:cNvPr id="0" name=""/>
        <dsp:cNvSpPr/>
      </dsp:nvSpPr>
      <dsp:spPr>
        <a:xfrm>
          <a:off x="155220" y="3391140"/>
          <a:ext cx="233477" cy="233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DE1355-2298-48E2-AACB-79292335A634}">
      <dsp:nvSpPr>
        <dsp:cNvPr id="0" name=""/>
        <dsp:cNvSpPr/>
      </dsp:nvSpPr>
      <dsp:spPr>
        <a:xfrm>
          <a:off x="501909" y="3228383"/>
          <a:ext cx="9964935" cy="583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714" tIns="61714" rIns="61714" bIns="61714" numCol="1" spcCol="1270" anchor="ctr" anchorCtr="0">
          <a:noAutofit/>
        </a:bodyPr>
        <a:lstStyle/>
        <a:p>
          <a:pPr marL="0" lvl="0" indent="0" algn="l" defTabSz="889000">
            <a:lnSpc>
              <a:spcPct val="100000"/>
            </a:lnSpc>
            <a:spcBef>
              <a:spcPct val="0"/>
            </a:spcBef>
            <a:spcAft>
              <a:spcPct val="35000"/>
            </a:spcAft>
            <a:buNone/>
          </a:pPr>
          <a:r>
            <a:rPr lang="es-ES" sz="2000" kern="1200" dirty="0">
              <a:latin typeface="Calibri" panose="020F0502020204030204" pitchFamily="34" charset="0"/>
              <a:cs typeface="Calibri" panose="020F0502020204030204" pitchFamily="34" charset="0"/>
            </a:rPr>
            <a:t>Centrarse en su responsabilidad personal en su viaje de recuperación </a:t>
          </a:r>
          <a:endParaRPr lang="en-US" sz="2000" kern="1200" dirty="0">
            <a:latin typeface="Calibri" panose="020F0502020204030204" pitchFamily="34" charset="0"/>
            <a:cs typeface="Calibri" panose="020F0502020204030204" pitchFamily="34" charset="0"/>
          </a:endParaRPr>
        </a:p>
      </dsp:txBody>
      <dsp:txXfrm>
        <a:off x="501909" y="3228383"/>
        <a:ext cx="9964935" cy="583122"/>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151EFB99-1B56-4C3B-A920-C9F63568B3B5}">
          <dgm:prSet phldrT="1"/>
          <dgm:t>
            <a:bodyPr/>
            <a:lstStyle/>
            <a:p>
              <a:r>
                <a:t>1</a:t>
              </a:r>
            </a:p>
          </dgm:t>
        </dgm:pt>
        <dgm:pt modelId="201" type="sibTrans" cxnId="{86ABC99C-FE52-4C54-9A6D-3953E335B0E7}">
          <dgm:prSet phldrT="2"/>
          <dgm:t>
            <a:bodyPr/>
            <a:lstStyle/>
            <a:p>
              <a:r>
                <a:t>2</a:t>
              </a:r>
            </a:p>
          </dgm:t>
        </dgm:pt>
        <dgm:pt modelId="301" type="sibTrans" cxnId="{1BCC6BCE-EC6C-445D-BA79-A177C90174D5}">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10/10/2022</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10/10/2022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mn-lt"/>
                <a:cs typeface="Calibri" panose="020F0502020204030204" pitchFamily="34" charset="0"/>
              </a:rPr>
              <a:t>EN ESTE PRÓXIMO MÓDULO DE NUESTRO PLAN DE ESTUDIOS DE GESTIÓN DE LA RECUPERACIÓN VAMOS A EXPLORAR El enfoque en las fortalezas y la responsabilidad personal
</a:t>
            </a:r>
            <a:endParaRPr lang="en-US" sz="1200" b="1" i="1"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smtClean="0"/>
              <a:t>1</a:t>
            </a:fld>
            <a:endParaRPr lang="en-US" dirty="0"/>
          </a:p>
        </p:txBody>
      </p:sp>
    </p:spTree>
    <p:extLst>
      <p:ext uri="{BB962C8B-B14F-4D97-AF65-F5344CB8AC3E}">
        <p14:creationId xmlns:p14="http://schemas.microsoft.com/office/powerpoint/2010/main" val="61691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dirty="0">
                <a:effectLst/>
                <a:latin typeface="+mn-lt"/>
                <a:ea typeface="Calibri" panose="020F0502020204030204" pitchFamily="34" charset="0"/>
                <a:cs typeface="Times New Roman" panose="02020603050405020304" pitchFamily="18" charset="0"/>
              </a:rPr>
              <a:t>Enfatizar que existe una conexión entre nuestros valores personales y profesionales y fomentar las fortalezas y la responsabilidad personal en las personas a las que servimos.</a:t>
            </a:r>
            <a:endParaRPr lang="en-US" sz="1200" dirty="0">
              <a:effectLst/>
              <a:latin typeface="+mn-lt"/>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200" dirty="0">
              <a:effectLst/>
              <a:latin typeface="+mn-lt"/>
              <a:cs typeface="Times New Roman" panose="02020603050405020304" pitchFamily="18" charset="0"/>
            </a:endParaRPr>
          </a:p>
          <a:p>
            <a:pPr marL="0" indent="0">
              <a:buFont typeface="Arial" panose="020B0604020202020204" pitchFamily="34" charset="0"/>
              <a:buNone/>
            </a:pPr>
            <a:r>
              <a:rPr lang="es-ES" sz="1200" dirty="0">
                <a:latin typeface="+mn-lt"/>
              </a:rPr>
              <a:t>El proceso requiere una asociación de colaboración</a:t>
            </a:r>
            <a:r>
              <a:rPr lang="en-US" sz="1200" dirty="0">
                <a:latin typeface="+mn-lt"/>
              </a:rPr>
              <a:t>.</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10</a:t>
            </a:fld>
            <a:endParaRPr lang="en-US" noProof="0" dirty="0"/>
          </a:p>
        </p:txBody>
      </p:sp>
    </p:spTree>
    <p:extLst>
      <p:ext uri="{BB962C8B-B14F-4D97-AF65-F5344CB8AC3E}">
        <p14:creationId xmlns:p14="http://schemas.microsoft.com/office/powerpoint/2010/main" val="4086088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Calibri" panose="020F0502020204030204" pitchFamily="34" charset="0"/>
                <a:cs typeface="Calibri" panose="020F0502020204030204" pitchFamily="34" charset="0"/>
              </a:rPr>
              <a:t>EN ESTA SIGUIENTE SECCIÓN VAMOS A EXPLORAR LA BASE DE CONOCIMIENTO QUE ES NECESARIO PROMOVER
EL PRINCIPIO BÁSICO DE CENTRARSE EN LAS FORTALEZAS Y LA RESPONSABILIDAD PERSONAL</a:t>
            </a:r>
            <a:r>
              <a:rPr kumimoji="0" lang="en-US" sz="1200" b="1" i="1" u="none" strike="noStrike" kern="1200" cap="all" spc="0" normalizeH="0" baseline="0" noProof="0" dirty="0">
                <a:ln>
                  <a:noFill/>
                </a:ln>
                <a:solidFill>
                  <a:srgbClr val="000000">
                    <a:lumMod val="75000"/>
                    <a:lumOff val="25000"/>
                  </a:srgbClr>
                </a:solidFill>
                <a:effectLst/>
                <a:uLnTx/>
                <a:uFillTx/>
                <a:latin typeface="Calibri" panose="020F0502020204030204" pitchFamily="34" charset="0"/>
                <a:ea typeface="Open Sans Semibold" panose="020B0706030804020204" pitchFamily="34" charset="0"/>
                <a:cs typeface="Calibri" panose="020F0502020204030204" pitchFamily="34" charset="0"/>
              </a:rPr>
              <a:t>.</a:t>
            </a:r>
          </a:p>
          <a:p>
            <a:endParaRPr lang="en-US" sz="1800" dirty="0"/>
          </a:p>
          <a:p>
            <a:endParaRPr lang="en-US" sz="18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11</a:t>
            </a:fld>
            <a:endParaRPr lang="en-US" noProof="0" dirty="0"/>
          </a:p>
        </p:txBody>
      </p:sp>
    </p:spTree>
    <p:extLst>
      <p:ext uri="{BB962C8B-B14F-4D97-AF65-F5344CB8AC3E}">
        <p14:creationId xmlns:p14="http://schemas.microsoft.com/office/powerpoint/2010/main" val="2085811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Arial" panose="020B0604020202020204" pitchFamily="34" charset="0"/>
              <a:buNone/>
            </a:pPr>
            <a:r>
              <a:rPr lang="es-ES" sz="1200" dirty="0">
                <a:effectLst/>
                <a:latin typeface="+mn-lt"/>
                <a:ea typeface="Calibri" panose="020F0502020204030204" pitchFamily="34" charset="0"/>
                <a:cs typeface="Times New Roman" panose="02020603050405020304" pitchFamily="18" charset="0"/>
              </a:rPr>
              <a:t>Explique que se deben hacer esfuerzos para brindar a nuestras personas oportunidades y acceso a servicios que aborden sus necesidades únicas.</a:t>
            </a: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Symbol" panose="05050102010706020507" pitchFamily="18" charset="2"/>
              <a:buNone/>
            </a:pPr>
            <a:endParaRPr lang="en-US" sz="1200" dirty="0">
              <a:effectLst/>
              <a:latin typeface="+mn-lt"/>
              <a:ea typeface="Calibri" panose="020F0502020204030204" pitchFamily="34" charset="0"/>
              <a:cs typeface="Times New Roman" panose="02020603050405020304" pitchFamily="18" charset="0"/>
            </a:endParaRPr>
          </a:p>
          <a:p>
            <a:pPr marL="0" indent="0">
              <a:lnSpc>
                <a:spcPct val="90000"/>
              </a:lnSpc>
              <a:buFont typeface="Arial" panose="020B0604020202020204" pitchFamily="34" charset="0"/>
              <a:buNone/>
            </a:pPr>
            <a:r>
              <a:rPr lang="es-ES" sz="1200" b="1" dirty="0">
                <a:latin typeface="+mn-lt"/>
              </a:rPr>
              <a:t>Saber aplicar un enfoque basado en las fortalezas</a:t>
            </a:r>
            <a:r>
              <a:rPr lang="en-US" sz="1200" b="1" dirty="0">
                <a:latin typeface="+mn-lt"/>
              </a:rPr>
              <a:t>.</a:t>
            </a:r>
          </a:p>
          <a:p>
            <a:pPr marL="285750" indent="-285750">
              <a:lnSpc>
                <a:spcPct val="90000"/>
              </a:lnSpc>
              <a:buFont typeface="Arial" panose="020B0604020202020204" pitchFamily="34" charset="0"/>
              <a:buChar char="•"/>
            </a:pPr>
            <a:r>
              <a:rPr lang="es-ES" sz="1200" b="0" dirty="0">
                <a:latin typeface="+mn-lt"/>
              </a:rPr>
              <a:t>El enfoque basado en las fortalezas indica que la administración y planificación del tratamiento están orientadas hacia las fortalezas del individuo en lugar de los déficits.</a:t>
            </a:r>
            <a:endParaRPr lang="en-US" sz="1200" b="0" dirty="0">
              <a:latin typeface="+mn-lt"/>
            </a:endParaRPr>
          </a:p>
          <a:p>
            <a:pPr marL="0" indent="0">
              <a:lnSpc>
                <a:spcPct val="90000"/>
              </a:lnSpc>
              <a:buFont typeface="Wingdings" panose="05000000000000000000" pitchFamily="2" charset="2"/>
              <a:buNone/>
            </a:pPr>
            <a:endParaRPr lang="en-US" sz="1200" b="1" dirty="0">
              <a:latin typeface="+mn-lt"/>
            </a:endParaRPr>
          </a:p>
          <a:p>
            <a:pPr marL="0" indent="0">
              <a:lnSpc>
                <a:spcPct val="90000"/>
              </a:lnSpc>
              <a:buFont typeface="Wingdings" panose="05000000000000000000" pitchFamily="2" charset="2"/>
              <a:buNone/>
            </a:pPr>
            <a:r>
              <a:rPr lang="es-ES" sz="1200" b="1" dirty="0">
                <a:latin typeface="+mn-lt"/>
              </a:rPr>
              <a:t>Demostrar un proceso de colaboración en el que el individuo tiene la opción de guiar su proceso de recuperación</a:t>
            </a:r>
            <a:r>
              <a:rPr lang="en-US" sz="1200" b="1" dirty="0">
                <a:latin typeface="+mn-lt"/>
              </a:rPr>
              <a:t>.</a:t>
            </a:r>
          </a:p>
          <a:p>
            <a:pPr marL="285750" indent="-285750">
              <a:lnSpc>
                <a:spcPct val="90000"/>
              </a:lnSpc>
              <a:buFont typeface="Wingdings" panose="05000000000000000000" pitchFamily="2" charset="2"/>
              <a:buChar char="§"/>
            </a:pPr>
            <a:r>
              <a:rPr lang="es-ES" sz="1200" dirty="0">
                <a:latin typeface="+mn-lt"/>
              </a:rPr>
              <a:t>La práctica orientada a la recuperación se trata de apreciar la rica diversidad de las personas a las que servimos.</a:t>
            </a:r>
            <a:endParaRPr lang="en-US" sz="1200" dirty="0">
              <a:latin typeface="+mn-lt"/>
            </a:endParaRPr>
          </a:p>
          <a:p>
            <a:pPr marL="285750" indent="-285750">
              <a:lnSpc>
                <a:spcPct val="90000"/>
              </a:lnSpc>
              <a:buFont typeface="Wingdings" panose="05000000000000000000" pitchFamily="2" charset="2"/>
              <a:buChar char="§"/>
            </a:pPr>
            <a:r>
              <a:rPr lang="es-ES" sz="1200" dirty="0">
                <a:latin typeface="+mn-lt"/>
              </a:rPr>
              <a:t>Respetar las decisiones que toman las personas a lo largo de su proceso de recuperación les ayuda a determinar qué servicios satisfarán mejor sus necesidades.</a:t>
            </a:r>
            <a:r>
              <a:rPr lang="en-US" sz="1200" dirty="0">
                <a:latin typeface="+mn-lt"/>
              </a:rPr>
              <a:t>  </a:t>
            </a:r>
          </a:p>
          <a:p>
            <a:pPr marL="0" indent="0">
              <a:lnSpc>
                <a:spcPct val="90000"/>
              </a:lnSpc>
              <a:buNone/>
            </a:pPr>
            <a:endParaRPr lang="en-US" sz="1200" b="1" dirty="0">
              <a:latin typeface="+mn-lt"/>
            </a:endParaRPr>
          </a:p>
          <a:p>
            <a:pPr marL="0" indent="0">
              <a:lnSpc>
                <a:spcPct val="90000"/>
              </a:lnSpc>
              <a:buFont typeface="Wingdings" panose="05000000000000000000" pitchFamily="2" charset="2"/>
              <a:buNone/>
            </a:pPr>
            <a:r>
              <a:rPr lang="es-ES" sz="1200" b="1" dirty="0">
                <a:latin typeface="+mn-lt"/>
              </a:rPr>
              <a:t>Comprender los conceptos de resiliencia, fuerza personal, responsabilidad personal, enfoque en la recuperación y esperanza </a:t>
            </a:r>
            <a:endParaRPr lang="en-US" sz="1200" b="1" dirty="0">
              <a:latin typeface="+mn-lt"/>
            </a:endParaRPr>
          </a:p>
          <a:p>
            <a:pPr marL="285750" indent="-285750">
              <a:lnSpc>
                <a:spcPct val="90000"/>
              </a:lnSpc>
              <a:buFont typeface="Wingdings" panose="05000000000000000000" pitchFamily="2" charset="2"/>
              <a:buChar char="§"/>
            </a:pPr>
            <a:r>
              <a:rPr lang="es-ES" sz="1200" dirty="0">
                <a:latin typeface="+mn-lt"/>
              </a:rPr>
              <a:t>Cuando nos enfocamos en sus fortalezas y habilidades, los individuos ganarán confianza y la resiliencia necesaria para la </a:t>
            </a:r>
            <a:r>
              <a:rPr lang="es-ES" sz="1200" dirty="0" err="1">
                <a:latin typeface="+mn-lt"/>
              </a:rPr>
              <a:t>auto-agencia</a:t>
            </a:r>
            <a:r>
              <a:rPr lang="es-ES" sz="1200" dirty="0">
                <a:latin typeface="+mn-lt"/>
              </a:rPr>
              <a:t>.</a:t>
            </a:r>
            <a:r>
              <a:rPr lang="en-US" sz="1200" dirty="0">
                <a:latin typeface="+mn-lt"/>
              </a:rPr>
              <a:t> </a:t>
            </a:r>
          </a:p>
          <a:p>
            <a:pPr marL="285750" indent="-285750">
              <a:lnSpc>
                <a:spcPct val="90000"/>
              </a:lnSpc>
              <a:buFont typeface="Wingdings" panose="05000000000000000000" pitchFamily="2" charset="2"/>
              <a:buChar char="§"/>
            </a:pPr>
            <a:r>
              <a:rPr lang="es-ES" sz="1200" dirty="0">
                <a:latin typeface="+mn-lt"/>
              </a:rPr>
              <a:t>A través de la esperanza y el respeto, comenzamos a ayudar a las personas a conectarse con su resiliencia inherente, apoyar el crecimiento y el desarrollo de sus capacidades y ayudarlas a convertirse en participantes activos en su recuperación.</a:t>
            </a:r>
            <a:endParaRPr lang="en-US" sz="1200" dirty="0">
              <a:latin typeface="+mn-lt"/>
            </a:endParaRPr>
          </a:p>
          <a:p>
            <a:pPr marL="285750" indent="-285750">
              <a:lnSpc>
                <a:spcPct val="90000"/>
              </a:lnSpc>
              <a:buFont typeface="Wingdings" panose="05000000000000000000" pitchFamily="2" charset="2"/>
              <a:buChar char="§"/>
            </a:pPr>
            <a:r>
              <a:rPr lang="es-ES" sz="1200" b="0" dirty="0">
                <a:effectLst/>
                <a:latin typeface="+mn-lt"/>
                <a:ea typeface="Calibri" panose="020F0502020204030204" pitchFamily="34" charset="0"/>
                <a:cs typeface="Times New Roman" panose="02020603050405020304" pitchFamily="18" charset="0"/>
              </a:rPr>
              <a:t>Ahora echemos un vistazo más de cerca a lo que es la resiliencia</a:t>
            </a:r>
            <a:r>
              <a:rPr lang="en-US" sz="1200" b="0" dirty="0">
                <a:effectLst/>
                <a:latin typeface="+mn-lt"/>
                <a:ea typeface="Calibri" panose="020F0502020204030204" pitchFamily="34" charset="0"/>
                <a:cs typeface="Times New Roman" panose="02020603050405020304" pitchFamily="18" charset="0"/>
              </a:rPr>
              <a:t>.</a:t>
            </a:r>
          </a:p>
          <a:p>
            <a:endParaRPr lang="en-US" sz="12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12</a:t>
            </a:fld>
            <a:endParaRPr lang="en-US" noProof="0" dirty="0"/>
          </a:p>
        </p:txBody>
      </p:sp>
    </p:spTree>
    <p:extLst>
      <p:ext uri="{BB962C8B-B14F-4D97-AF65-F5344CB8AC3E}">
        <p14:creationId xmlns:p14="http://schemas.microsoft.com/office/powerpoint/2010/main" val="3441439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latin typeface="Calibri" panose="020F0502020204030204" pitchFamily="34" charset="0"/>
                <a:cs typeface="Calibri" panose="020F0502020204030204" pitchFamily="34" charset="0"/>
              </a:rPr>
              <a:t>Tómese un momento para leer cada definición sobre resiliencia en la recuperación</a:t>
            </a:r>
            <a:r>
              <a:rPr lang="en-US" sz="12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s-ES" sz="1200" b="0" i="0" dirty="0">
                <a:effectLst/>
                <a:latin typeface="Calibri" panose="020F0502020204030204" pitchFamily="34" charset="0"/>
                <a:cs typeface="Calibri" panose="020F0502020204030204" pitchFamily="34" charset="0"/>
              </a:rPr>
              <a:t>Comparta la siguiente definición sugerida por el Dr. Michael </a:t>
            </a:r>
            <a:r>
              <a:rPr lang="es-ES" sz="1200" b="0" i="0" dirty="0" err="1">
                <a:effectLst/>
                <a:latin typeface="Calibri" panose="020F0502020204030204" pitchFamily="34" charset="0"/>
                <a:cs typeface="Calibri" panose="020F0502020204030204" pitchFamily="34" charset="0"/>
              </a:rPr>
              <a:t>Ungar</a:t>
            </a:r>
            <a:r>
              <a:rPr lang="es-ES" sz="1200" b="0" i="0" dirty="0">
                <a:effectLst/>
                <a:latin typeface="Calibri" panose="020F0502020204030204" pitchFamily="34" charset="0"/>
                <a:cs typeface="Calibri" panose="020F0502020204030204" pitchFamily="34" charset="0"/>
              </a:rPr>
              <a:t>, Codirector del Centro de Investigación de Resiliencia</a:t>
            </a:r>
            <a:r>
              <a:rPr lang="en-US" sz="1200" b="0" i="0" dirty="0">
                <a:effectLst/>
                <a:latin typeface="Calibri" panose="020F0502020204030204" pitchFamily="34" charset="0"/>
                <a:cs typeface="Calibri" panose="020F0502020204030204" pitchFamily="34" charset="0"/>
              </a:rPr>
              <a:t>:</a:t>
            </a:r>
            <a:br>
              <a:rPr lang="en-US" sz="1200" dirty="0">
                <a:latin typeface="Calibri" panose="020F0502020204030204" pitchFamily="34" charset="0"/>
                <a:cs typeface="Calibri" panose="020F0502020204030204" pitchFamily="34" charset="0"/>
              </a:rPr>
            </a:br>
            <a:br>
              <a:rPr lang="en-US" sz="1200" dirty="0">
                <a:latin typeface="Calibri" panose="020F0502020204030204" pitchFamily="34" charset="0"/>
                <a:cs typeface="Calibri" panose="020F0502020204030204" pitchFamily="34" charset="0"/>
              </a:rPr>
            </a:br>
            <a:r>
              <a:rPr lang="en-US" sz="1200" b="0" i="1" dirty="0">
                <a:effectLst/>
                <a:latin typeface="Calibri" panose="020F0502020204030204" pitchFamily="34" charset="0"/>
                <a:cs typeface="Calibri" panose="020F0502020204030204" pitchFamily="34" charset="0"/>
              </a:rPr>
              <a:t>“</a:t>
            </a:r>
            <a:r>
              <a:rPr lang="es-ES" sz="1200" b="0" i="1" dirty="0">
                <a:effectLst/>
                <a:latin typeface="Calibri" panose="020F0502020204030204" pitchFamily="34" charset="0"/>
                <a:cs typeface="Calibri" panose="020F0502020204030204" pitchFamily="34" charset="0"/>
              </a:rPr>
              <a:t>En el contexto de la exposición a adversidades significativas, la resiliencia es tanto la capacidad de los individuos para navegar hacia los recursos psicológicos, sociales, culturales y físicos que sostienen su bienestar, como su capacidad individual y colectiva para negociar para que estos recursos se proporcionen de manera culturalmente significativa".</a:t>
            </a:r>
            <a:endParaRPr lang="en-US" sz="1200" b="0" i="1" dirty="0">
              <a:effectLst/>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 sz="1200" dirty="0">
                <a:latin typeface="Calibri" panose="020F0502020204030204" pitchFamily="34" charset="0"/>
                <a:cs typeface="Calibri" panose="020F0502020204030204" pitchFamily="34" charset="0"/>
              </a:rPr>
              <a:t>Explique que el concepto de resiliencia se observa a lo largo de este módulo y módulos anteriores</a:t>
            </a:r>
            <a:r>
              <a:rPr lang="en-US" sz="1200" dirty="0">
                <a:latin typeface="Calibri" panose="020F0502020204030204" pitchFamily="34"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13</a:t>
            </a:fld>
            <a:endParaRPr lang="en-US" noProof="0" dirty="0"/>
          </a:p>
        </p:txBody>
      </p:sp>
    </p:spTree>
    <p:extLst>
      <p:ext uri="{BB962C8B-B14F-4D97-AF65-F5344CB8AC3E}">
        <p14:creationId xmlns:p14="http://schemas.microsoft.com/office/powerpoint/2010/main" val="1329007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Symbol" panose="05050102010706020507" pitchFamily="18" charset="2"/>
              <a:buNone/>
            </a:pPr>
            <a:r>
              <a:rPr lang="es-ES" sz="1200" dirty="0">
                <a:effectLst/>
                <a:latin typeface="Calibri" panose="020F0502020204030204" pitchFamily="34" charset="0"/>
                <a:ea typeface="Calibri" panose="020F0502020204030204" pitchFamily="34" charset="0"/>
                <a:cs typeface="Times New Roman" panose="02020603050405020304" pitchFamily="18" charset="0"/>
              </a:rPr>
              <a:t>Esta diapositiva está destinada a mostrar cómo pasamos de la imagen más amplia del Sistema de Atención Orientado a la Recuperación al individuo.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Symbol" panose="05050102010706020507" pitchFamily="18" charset="2"/>
              <a:buNone/>
            </a:pPr>
            <a:r>
              <a:rPr lang="es-ES" sz="1200" dirty="0">
                <a:effectLst/>
                <a:latin typeface="Calibri" panose="020F0502020204030204" pitchFamily="34" charset="0"/>
                <a:ea typeface="Calibri" panose="020F0502020204030204" pitchFamily="34" charset="0"/>
                <a:cs typeface="Times New Roman" panose="02020603050405020304" pitchFamily="18" charset="0"/>
              </a:rPr>
              <a:t>Explique a los participantes que hacemos este cambio de principios a saber qué mejores prácticas se aplican para fomentar las fortalezas y la responsabilidad personal.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1200"/>
              </a:spcAft>
              <a:buFont typeface="Symbol" panose="05050102010706020507" pitchFamily="18" charset="2"/>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Las mejores prácticas crean el ambiente para la responsabilidad personal</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120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2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14</a:t>
            </a:fld>
            <a:endParaRPr lang="en-US" noProof="0" dirty="0"/>
          </a:p>
        </p:txBody>
      </p:sp>
    </p:spTree>
    <p:extLst>
      <p:ext uri="{BB962C8B-B14F-4D97-AF65-F5344CB8AC3E}">
        <p14:creationId xmlns:p14="http://schemas.microsoft.com/office/powerpoint/2010/main" val="3195684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Tómese el tiempo para revisar la definición que está en negrita</a:t>
            </a:r>
            <a:r>
              <a:rPr lang="en-US" sz="1200" dirty="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Señalar que el enfoque basado en las fortalezas se aplica a la evaluación de las fortalezas y en la planificación de la recuperación.</a:t>
            </a:r>
            <a:endParaRPr lang="en-US" sz="12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Señalar que la evaluación de las fortalezas se revisó en el Módulo 4 y la planificación de la recuperación se revisará en la siguiente sección</a:t>
            </a:r>
            <a:r>
              <a:rPr lang="en-US" sz="120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614514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Revisa los ejemplos de fortalezas personales</a:t>
            </a:r>
            <a:r>
              <a:rPr lang="en-US"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Pida a 2-3 voluntarios que compartan otros ejemplos de fortalezas personales</a:t>
            </a:r>
            <a:r>
              <a:rPr lang="en-US"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Compartir que el enfoque basado en las fortalezas motiva a nuestros individuos</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Comparta que las personas a las que servimos comienzan a sentirse bien consigo mismas y desarrollan confianza y resiliencia para tomar medidas hacia el logro de sus metas.</a:t>
            </a:r>
            <a:endParaRPr lang="en-US"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16</a:t>
            </a:fld>
            <a:endParaRPr lang="en-US" noProof="0" dirty="0"/>
          </a:p>
        </p:txBody>
      </p:sp>
    </p:spTree>
    <p:extLst>
      <p:ext uri="{BB962C8B-B14F-4D97-AF65-F5344CB8AC3E}">
        <p14:creationId xmlns:p14="http://schemas.microsoft.com/office/powerpoint/2010/main" val="1122935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Tómese el tiempo para revisar la definición en negrita</a:t>
            </a:r>
            <a:r>
              <a:rPr lang="en-US" sz="120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Comparta que el proceso de planificación de la recuperación centrada en la persona es colaborativo y está impulsado por la persona</a:t>
            </a:r>
            <a:r>
              <a:rPr lang="en-US" sz="120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Comparta que el proceso es un plan escrito </a:t>
            </a:r>
            <a:r>
              <a:rPr lang="es-ES" sz="1200" dirty="0" err="1"/>
              <a:t>co-creado</a:t>
            </a:r>
            <a:r>
              <a:rPr lang="en-US" sz="120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Calibri" panose="020F0502020204030204" pitchFamily="34" charset="0"/>
                <a:cs typeface="Calibri" panose="020F0502020204030204" pitchFamily="34" charset="0"/>
              </a:rPr>
              <a:t>Tandora, J. (2016). PowerPoint Person-Centered Recovery Planning: Partnering for Recovery in Behavioral Health. https://www.spokanecounty.org/DocumentCenter/View/22452/June-2016-Tondora-Spokane-PCP-Training-Series</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17</a:t>
            </a:fld>
            <a:endParaRPr lang="en-US" noProof="0" dirty="0"/>
          </a:p>
        </p:txBody>
      </p:sp>
    </p:spTree>
    <p:extLst>
      <p:ext uri="{BB962C8B-B14F-4D97-AF65-F5344CB8AC3E}">
        <p14:creationId xmlns:p14="http://schemas.microsoft.com/office/powerpoint/2010/main" val="791081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Tómese el tiempo para revisar las 4 P esenciales en la planificación de la recuperación centrada en la persona</a:t>
            </a:r>
            <a:r>
              <a:rPr lang="en-US" sz="120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Enfatizar que el proceso de Planificación de Recuperación Centrada en la Persona es colaborativo y está impulsado por la persona</a:t>
            </a:r>
            <a:r>
              <a:rPr lang="en-US" sz="120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18</a:t>
            </a:fld>
            <a:endParaRPr lang="en-US" noProof="0" dirty="0"/>
          </a:p>
        </p:txBody>
      </p:sp>
    </p:spTree>
    <p:extLst>
      <p:ext uri="{BB962C8B-B14F-4D97-AF65-F5344CB8AC3E}">
        <p14:creationId xmlns:p14="http://schemas.microsoft.com/office/powerpoint/2010/main" val="2328305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Calibri" panose="020F0502020204030204" pitchFamily="34" charset="0"/>
                <a:cs typeface="Calibri" panose="020F0502020204030204" pitchFamily="34" charset="0"/>
              </a:rPr>
              <a:t>Tómese el tiempo para revisar la definición en negrita</a:t>
            </a:r>
            <a:r>
              <a:rPr lang="en-US" sz="1200" dirty="0">
                <a:latin typeface="Calibri" panose="020F0502020204030204" pitchFamily="34" charset="0"/>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Calibri" panose="020F0502020204030204" pitchFamily="34" charset="0"/>
                <a:cs typeface="Calibri" panose="020F0502020204030204" pitchFamily="34" charset="0"/>
              </a:rPr>
              <a:t>Explique que el modelo de toma de decisiones compartida es una mejor práctica emergente en salud conductual y física y es reconocido por SAMHSA como una forma de incluir al individuo en su proceso de recuperación.</a:t>
            </a:r>
            <a:endParaRPr lang="en-US" sz="1200" dirty="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Calibri" panose="020F0502020204030204" pitchFamily="34" charset="0"/>
                <a:cs typeface="Calibri" panose="020F0502020204030204" pitchFamily="34" charset="0"/>
              </a:rPr>
              <a:t>Compartir que el individuo identifica enfoques y servicios de apoyo que se ajusten a sus necesidades únicas</a:t>
            </a:r>
            <a:r>
              <a:rPr lang="en-US" sz="1200" dirty="0">
                <a:latin typeface="Calibri" panose="020F0502020204030204" pitchFamily="34" charset="0"/>
                <a:cs typeface="Calibri" panose="020F0502020204030204" pitchFamily="34" charset="0"/>
              </a:rPr>
              <a:t>.</a:t>
            </a:r>
          </a:p>
          <a:p>
            <a:endParaRPr lang="en-US" sz="1200" b="0" i="0" dirty="0">
              <a:solidFill>
                <a:srgbClr val="212121"/>
              </a:solidFill>
              <a:effectLst/>
              <a:latin typeface="Calibri" panose="020F0502020204030204" pitchFamily="34" charset="0"/>
              <a:cs typeface="Calibri" panose="020F0502020204030204" pitchFamily="34" charset="0"/>
            </a:endParaRPr>
          </a:p>
          <a:p>
            <a:endParaRPr lang="en-US" sz="1200" b="0" i="0" dirty="0">
              <a:solidFill>
                <a:srgbClr val="212121"/>
              </a:solidFill>
              <a:effectLst/>
              <a:latin typeface="Calibri" panose="020F0502020204030204" pitchFamily="34" charset="0"/>
              <a:cs typeface="Calibri" panose="020F0502020204030204" pitchFamily="34" charset="0"/>
            </a:endParaRPr>
          </a:p>
          <a:p>
            <a:r>
              <a:rPr lang="en-US" sz="1200" b="0" i="0" dirty="0">
                <a:solidFill>
                  <a:srgbClr val="212121"/>
                </a:solidFill>
                <a:effectLst/>
                <a:latin typeface="Calibri" panose="020F0502020204030204" pitchFamily="34" charset="0"/>
                <a:cs typeface="Calibri" panose="020F0502020204030204" pitchFamily="34" charset="0"/>
              </a:rPr>
              <a:t>SAMHSA.gov 2022 https://www.samhsa.gov/brss-tacs/recovery-support-tools/shared-decision-making</a:t>
            </a:r>
          </a:p>
          <a:p>
            <a:r>
              <a:rPr lang="en-US" sz="1200" b="0" i="0" dirty="0">
                <a:solidFill>
                  <a:srgbClr val="212121"/>
                </a:solidFill>
                <a:effectLst/>
                <a:latin typeface="Calibri" panose="020F0502020204030204" pitchFamily="34" charset="0"/>
                <a:cs typeface="Calibri" panose="020F0502020204030204" pitchFamily="34" charset="0"/>
              </a:rPr>
              <a:t>Elwyn G, Coulter A, </a:t>
            </a:r>
            <a:r>
              <a:rPr lang="en-US" sz="1200" b="0" i="0" dirty="0" err="1">
                <a:solidFill>
                  <a:srgbClr val="212121"/>
                </a:solidFill>
                <a:effectLst/>
                <a:latin typeface="Calibri" panose="020F0502020204030204" pitchFamily="34" charset="0"/>
                <a:cs typeface="Calibri" panose="020F0502020204030204" pitchFamily="34" charset="0"/>
              </a:rPr>
              <a:t>Laitner</a:t>
            </a:r>
            <a:r>
              <a:rPr lang="en-US" sz="1200" b="0" i="0" dirty="0">
                <a:solidFill>
                  <a:srgbClr val="212121"/>
                </a:solidFill>
                <a:effectLst/>
                <a:latin typeface="Calibri" panose="020F0502020204030204" pitchFamily="34" charset="0"/>
                <a:cs typeface="Calibri" panose="020F0502020204030204" pitchFamily="34" charset="0"/>
              </a:rPr>
              <a:t> S, Walker E, Watson P, Thomson R. Implementing shared decision making in the NHS. </a:t>
            </a:r>
            <a:r>
              <a:rPr lang="en-US" sz="1200" b="0" i="1" dirty="0">
                <a:solidFill>
                  <a:srgbClr val="212121"/>
                </a:solidFill>
                <a:effectLst/>
                <a:latin typeface="Calibri" panose="020F0502020204030204" pitchFamily="34" charset="0"/>
                <a:cs typeface="Calibri" panose="020F0502020204030204" pitchFamily="34" charset="0"/>
              </a:rPr>
              <a:t>BMJ. </a:t>
            </a:r>
            <a:r>
              <a:rPr lang="en-US" sz="1200" b="0" i="0" dirty="0">
                <a:solidFill>
                  <a:srgbClr val="212121"/>
                </a:solidFill>
                <a:effectLst/>
                <a:latin typeface="Calibri" panose="020F0502020204030204" pitchFamily="34" charset="0"/>
                <a:cs typeface="Calibri" panose="020F0502020204030204" pitchFamily="34" charset="0"/>
              </a:rPr>
              <a:t>2010;341:c5146. </a:t>
            </a:r>
            <a:r>
              <a:rPr lang="en-US" sz="1200" b="0" i="0" dirty="0" err="1">
                <a:solidFill>
                  <a:srgbClr val="212121"/>
                </a:solidFill>
                <a:effectLst/>
                <a:latin typeface="Calibri" panose="020F0502020204030204" pitchFamily="34" charset="0"/>
                <a:cs typeface="Calibri" panose="020F0502020204030204" pitchFamily="34" charset="0"/>
              </a:rPr>
              <a:t>doi</a:t>
            </a:r>
            <a:r>
              <a:rPr lang="en-US" sz="1200" b="0" i="0" dirty="0">
                <a:solidFill>
                  <a:srgbClr val="212121"/>
                </a:solidFill>
                <a:effectLst/>
                <a:latin typeface="Calibri" panose="020F0502020204030204" pitchFamily="34" charset="0"/>
                <a:cs typeface="Calibri" panose="020F0502020204030204" pitchFamily="34" charset="0"/>
              </a:rPr>
              <a:t>: 10.1136/bmj.c5146.</a:t>
            </a: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19</a:t>
            </a:fld>
            <a:endParaRPr lang="en-US" noProof="0" dirty="0"/>
          </a:p>
        </p:txBody>
      </p:sp>
    </p:spTree>
    <p:extLst>
      <p:ext uri="{BB962C8B-B14F-4D97-AF65-F5344CB8AC3E}">
        <p14:creationId xmlns:p14="http://schemas.microsoft.com/office/powerpoint/2010/main" val="2935641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Revisar los objetivos de aprendizaje
El enfoque de este módulo es conectar al individuo con sus fortalezas para que pueda asumir la responsabilidad personal de su viaje de recuperación.</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2</a:t>
            </a:fld>
            <a:endParaRPr lang="en-US" dirty="0"/>
          </a:p>
        </p:txBody>
      </p:sp>
    </p:spTree>
    <p:extLst>
      <p:ext uri="{BB962C8B-B14F-4D97-AF65-F5344CB8AC3E}">
        <p14:creationId xmlns:p14="http://schemas.microsoft.com/office/powerpoint/2010/main" val="3078243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Tómese el tiempo para revisar los conceptos</a:t>
            </a:r>
            <a:r>
              <a:rPr lang="en-US" sz="120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La toma de decisiones compartida implica
</a:t>
            </a:r>
            <a:r>
              <a:rPr lang="en-US" sz="1200" dirty="0">
                <a:latin typeface="+mn-lt"/>
              </a:rPr>
              <a:t>El </a:t>
            </a:r>
            <a:r>
              <a:rPr lang="en-US" sz="1200" dirty="0" err="1">
                <a:latin typeface="+mn-lt"/>
              </a:rPr>
              <a:t>individuo</a:t>
            </a:r>
            <a:r>
              <a:rPr lang="en-US" sz="1200" dirty="0">
                <a:latin typeface="+mn-lt"/>
              </a:rPr>
              <a:t>
</a:t>
            </a:r>
            <a:r>
              <a:rPr lang="en-US" sz="1200" dirty="0" err="1">
                <a:latin typeface="+mn-lt"/>
              </a:rPr>
              <a:t>Herramientas</a:t>
            </a:r>
            <a:r>
              <a:rPr lang="en-US" sz="1200" dirty="0">
                <a:latin typeface="+mn-lt"/>
              </a:rPr>
              <a:t> y </a:t>
            </a:r>
            <a:r>
              <a:rPr lang="en-US" sz="1200" dirty="0" err="1">
                <a:latin typeface="+mn-lt"/>
              </a:rPr>
              <a:t>recursos</a:t>
            </a:r>
            <a:r>
              <a:rPr lang="en-US" sz="1200" dirty="0">
                <a:latin typeface="+mn-lt"/>
              </a:rPr>
              <a:t>
</a:t>
            </a:r>
            <a:r>
              <a:rPr lang="en-US" sz="1200" dirty="0" err="1">
                <a:latin typeface="+mn-lt"/>
              </a:rPr>
              <a:t>Colaboración</a:t>
            </a:r>
            <a:r>
              <a:rPr lang="en-US" sz="1200" dirty="0">
                <a:latin typeface="+mn-lt"/>
              </a:rPr>
              <a:t>
</a:t>
            </a:r>
            <a:endParaRPr lang="en-US" sz="1200" b="0" i="0" dirty="0">
              <a:solidFill>
                <a:srgbClr val="212121"/>
              </a:solidFill>
              <a:effectLst/>
              <a:latin typeface="+mn-lt"/>
            </a:endParaRPr>
          </a:p>
          <a:p>
            <a:r>
              <a:rPr lang="en-US" sz="1200" b="0" i="0" dirty="0" err="1">
                <a:solidFill>
                  <a:srgbClr val="212121"/>
                </a:solidFill>
                <a:effectLst/>
                <a:latin typeface="+mn-lt"/>
                <a:cs typeface="Calibri" panose="020F0502020204030204" pitchFamily="34" charset="0"/>
              </a:rPr>
              <a:t>SAMHSA.Gov</a:t>
            </a:r>
            <a:r>
              <a:rPr lang="en-US" sz="1200" b="0" i="0" dirty="0">
                <a:solidFill>
                  <a:srgbClr val="212121"/>
                </a:solidFill>
                <a:effectLst/>
                <a:latin typeface="+mn-lt"/>
                <a:cs typeface="Calibri" panose="020F0502020204030204" pitchFamily="34" charset="0"/>
              </a:rPr>
              <a:t> (2022)https://www.samhsa.gov/brss-tacs/recovery-support-tools/shared-decision-making</a:t>
            </a:r>
          </a:p>
          <a:p>
            <a:endParaRPr lang="en-US" sz="1200" b="0" i="0" dirty="0">
              <a:solidFill>
                <a:srgbClr val="212121"/>
              </a:solidFill>
              <a:effectLst/>
              <a:latin typeface="+mn-lt"/>
              <a:cs typeface="Calibri" panose="020F0502020204030204" pitchFamily="34" charset="0"/>
            </a:endParaRPr>
          </a:p>
          <a:p>
            <a:r>
              <a:rPr lang="en-US" sz="1200" b="0" i="0" dirty="0">
                <a:solidFill>
                  <a:srgbClr val="212121"/>
                </a:solidFill>
                <a:effectLst/>
                <a:latin typeface="+mn-lt"/>
                <a:cs typeface="Calibri" panose="020F0502020204030204" pitchFamily="34" charset="0"/>
              </a:rPr>
              <a:t>Elwyn G, Coulter A, </a:t>
            </a:r>
            <a:r>
              <a:rPr lang="en-US" sz="1200" b="0" i="0" dirty="0" err="1">
                <a:solidFill>
                  <a:srgbClr val="212121"/>
                </a:solidFill>
                <a:effectLst/>
                <a:latin typeface="+mn-lt"/>
                <a:cs typeface="Calibri" panose="020F0502020204030204" pitchFamily="34" charset="0"/>
              </a:rPr>
              <a:t>Laitner</a:t>
            </a:r>
            <a:r>
              <a:rPr lang="en-US" sz="1200" b="0" i="0" dirty="0">
                <a:solidFill>
                  <a:srgbClr val="212121"/>
                </a:solidFill>
                <a:effectLst/>
                <a:latin typeface="+mn-lt"/>
                <a:cs typeface="Calibri" panose="020F0502020204030204" pitchFamily="34" charset="0"/>
              </a:rPr>
              <a:t> S, Walker E, Watson P, Thomson R. Implementing shared decision making in the NHS. </a:t>
            </a:r>
            <a:r>
              <a:rPr lang="en-US" sz="1200" b="0" i="1" dirty="0">
                <a:solidFill>
                  <a:srgbClr val="212121"/>
                </a:solidFill>
                <a:effectLst/>
                <a:latin typeface="+mn-lt"/>
                <a:cs typeface="Calibri" panose="020F0502020204030204" pitchFamily="34" charset="0"/>
              </a:rPr>
              <a:t>BMJ. </a:t>
            </a:r>
            <a:r>
              <a:rPr lang="en-US" sz="1200" b="0" i="0" dirty="0">
                <a:solidFill>
                  <a:srgbClr val="212121"/>
                </a:solidFill>
                <a:effectLst/>
                <a:latin typeface="+mn-lt"/>
                <a:cs typeface="Calibri" panose="020F0502020204030204" pitchFamily="34" charset="0"/>
              </a:rPr>
              <a:t>2010;341:c5146. </a:t>
            </a:r>
            <a:r>
              <a:rPr lang="en-US" sz="1200" b="0" i="0" dirty="0" err="1">
                <a:solidFill>
                  <a:srgbClr val="212121"/>
                </a:solidFill>
                <a:effectLst/>
                <a:latin typeface="+mn-lt"/>
                <a:cs typeface="Calibri" panose="020F0502020204030204" pitchFamily="34" charset="0"/>
              </a:rPr>
              <a:t>doi</a:t>
            </a:r>
            <a:r>
              <a:rPr lang="en-US" sz="1200" b="0" i="0" dirty="0">
                <a:solidFill>
                  <a:srgbClr val="212121"/>
                </a:solidFill>
                <a:effectLst/>
                <a:latin typeface="+mn-lt"/>
                <a:cs typeface="Calibri" panose="020F0502020204030204" pitchFamily="34" charset="0"/>
              </a:rPr>
              <a:t>: 10.1136/bmj.c5146.</a:t>
            </a:r>
            <a:endParaRPr lang="en-US" sz="1200" dirty="0">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20</a:t>
            </a:fld>
            <a:endParaRPr lang="en-US" noProof="0" dirty="0"/>
          </a:p>
        </p:txBody>
      </p:sp>
    </p:spTree>
    <p:extLst>
      <p:ext uri="{BB962C8B-B14F-4D97-AF65-F5344CB8AC3E}">
        <p14:creationId xmlns:p14="http://schemas.microsoft.com/office/powerpoint/2010/main" val="3105573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a:lnSpc>
                <a:spcPct val="90000"/>
              </a:lnSpc>
              <a:spcBef>
                <a:spcPct val="20000"/>
              </a:spcBef>
              <a:spcAft>
                <a:spcPts val="600"/>
              </a:spcAft>
              <a:buClr>
                <a:schemeClr val="accent1"/>
              </a:buClr>
              <a:buSzPct val="92000"/>
              <a:buFont typeface="Wingdings" panose="05000000000000000000" pitchFamily="2" charset="2"/>
              <a:buNone/>
            </a:pPr>
            <a:r>
              <a:rPr lang="es-ES" sz="1200" b="1" dirty="0">
                <a:solidFill>
                  <a:schemeClr val="tx1">
                    <a:lumMod val="75000"/>
                    <a:lumOff val="25000"/>
                  </a:schemeClr>
                </a:solidFill>
                <a:latin typeface="Calibri" panose="020F0502020204030204" pitchFamily="34" charset="0"/>
                <a:cs typeface="Calibri" panose="020F0502020204030204" pitchFamily="34" charset="0"/>
              </a:rPr>
              <a:t>Ayuda a proporcionar acceso a servicios que se ajustan a las necesidades únicas del individuo</a:t>
            </a:r>
            <a:r>
              <a:rPr lang="en-US" sz="1200" b="1" dirty="0">
                <a:solidFill>
                  <a:schemeClr val="tx1">
                    <a:lumMod val="75000"/>
                    <a:lumOff val="25000"/>
                  </a:schemeClr>
                </a:solidFill>
                <a:latin typeface="Calibri" panose="020F0502020204030204" pitchFamily="34" charset="0"/>
                <a:cs typeface="Calibri" panose="020F0502020204030204" pitchFamily="34" charset="0"/>
              </a:rPr>
              <a:t>.</a:t>
            </a:r>
          </a:p>
          <a:p>
            <a:pPr marL="216000" indent="-216000" defTabSz="457200">
              <a:lnSpc>
                <a:spcPct val="90000"/>
              </a:lnSpc>
              <a:spcBef>
                <a:spcPct val="20000"/>
              </a:spcBef>
              <a:spcAft>
                <a:spcPts val="600"/>
              </a:spcAft>
              <a:buClr>
                <a:schemeClr val="accent1"/>
              </a:buClr>
              <a:buSzPct val="92000"/>
              <a:buFont typeface="Wingdings" panose="05000000000000000000" pitchFamily="2" charset="2"/>
              <a:buChar char="§"/>
            </a:pPr>
            <a:r>
              <a:rPr lang="es-ES" sz="1200" dirty="0">
                <a:latin typeface="Calibri" panose="020F0502020204030204" pitchFamily="34" charset="0"/>
                <a:cs typeface="Calibri" panose="020F0502020204030204" pitchFamily="34" charset="0"/>
              </a:rPr>
              <a:t>Los servicios orientados a la recuperación no prescriben una definición o expectativa predeterminada de las personas a las que servimos.</a:t>
            </a:r>
            <a:endParaRPr lang="en-US" sz="1200" dirty="0">
              <a:latin typeface="Calibri" panose="020F0502020204030204" pitchFamily="34" charset="0"/>
              <a:cs typeface="Calibri" panose="020F0502020204030204" pitchFamily="34" charset="0"/>
            </a:endParaRPr>
          </a:p>
          <a:p>
            <a:pPr marL="216000" indent="-216000" defTabSz="457200">
              <a:lnSpc>
                <a:spcPct val="90000"/>
              </a:lnSpc>
              <a:spcBef>
                <a:spcPct val="20000"/>
              </a:spcBef>
              <a:spcAft>
                <a:spcPts val="600"/>
              </a:spcAft>
              <a:buClr>
                <a:schemeClr val="accent1"/>
              </a:buClr>
              <a:buSzPct val="92000"/>
              <a:buFont typeface="Wingdings" panose="05000000000000000000" pitchFamily="2" charset="2"/>
              <a:buChar char="§"/>
            </a:pPr>
            <a:r>
              <a:rPr lang="es-ES" sz="1200" dirty="0">
                <a:latin typeface="Calibri" panose="020F0502020204030204" pitchFamily="34" charset="0"/>
                <a:cs typeface="Calibri" panose="020F0502020204030204" pitchFamily="34" charset="0"/>
              </a:rPr>
              <a:t>No intentamos "arreglar" a otros</a:t>
            </a:r>
            <a:r>
              <a:rPr lang="en-US" sz="1200" dirty="0">
                <a:latin typeface="Calibri" panose="020F0502020204030204" pitchFamily="34" charset="0"/>
                <a:cs typeface="Calibri" panose="020F0502020204030204" pitchFamily="34" charset="0"/>
              </a:rPr>
              <a:t>. </a:t>
            </a:r>
          </a:p>
          <a:p>
            <a:pPr marL="216000" indent="-216000" defTabSz="457200">
              <a:lnSpc>
                <a:spcPct val="90000"/>
              </a:lnSpc>
              <a:spcBef>
                <a:spcPct val="20000"/>
              </a:spcBef>
              <a:spcAft>
                <a:spcPts val="600"/>
              </a:spcAft>
              <a:buClr>
                <a:schemeClr val="accent1"/>
              </a:buClr>
              <a:buSzPct val="92000"/>
              <a:buFont typeface="Wingdings" panose="05000000000000000000" pitchFamily="2" charset="2"/>
              <a:buChar char="§"/>
            </a:pPr>
            <a:r>
              <a:rPr lang="es-ES" sz="1200" dirty="0">
                <a:latin typeface="Calibri" panose="020F0502020204030204" pitchFamily="34" charset="0"/>
                <a:cs typeface="Calibri" panose="020F0502020204030204" pitchFamily="34" charset="0"/>
              </a:rPr>
              <a:t>La adopción de un enfoque orientado a la recuperación se basa en la creencia de que las personas a las que servimos se recuperarán.</a:t>
            </a:r>
            <a:endParaRPr lang="en-US" sz="1200" b="1" dirty="0">
              <a:solidFill>
                <a:schemeClr val="tx1">
                  <a:lumMod val="75000"/>
                  <a:lumOff val="25000"/>
                </a:schemeClr>
              </a:solidFill>
              <a:latin typeface="Calibri" panose="020F0502020204030204" pitchFamily="34" charset="0"/>
              <a:cs typeface="Calibri" panose="020F0502020204030204" pitchFamily="34" charset="0"/>
            </a:endParaRPr>
          </a:p>
          <a:p>
            <a:pPr marL="216000" indent="-216000" defTabSz="457200">
              <a:lnSpc>
                <a:spcPct val="90000"/>
              </a:lnSpc>
              <a:spcBef>
                <a:spcPct val="20000"/>
              </a:spcBef>
              <a:spcAft>
                <a:spcPts val="600"/>
              </a:spcAft>
              <a:buClr>
                <a:schemeClr val="accent1"/>
              </a:buClr>
              <a:buSzPct val="92000"/>
              <a:buFont typeface="Wingdings" panose="05000000000000000000" pitchFamily="2" charset="2"/>
              <a:buChar char="§"/>
            </a:pPr>
            <a:endParaRPr lang="en-US" sz="1200" b="1" dirty="0">
              <a:solidFill>
                <a:schemeClr val="tx1">
                  <a:lumMod val="75000"/>
                  <a:lumOff val="25000"/>
                </a:schemeClr>
              </a:solidFill>
              <a:latin typeface="Calibri" panose="020F0502020204030204" pitchFamily="34" charset="0"/>
              <a:cs typeface="Calibri" panose="020F0502020204030204" pitchFamily="34" charset="0"/>
            </a:endParaRPr>
          </a:p>
          <a:p>
            <a:pPr marL="0" indent="0" defTabSz="457200">
              <a:lnSpc>
                <a:spcPct val="90000"/>
              </a:lnSpc>
              <a:spcBef>
                <a:spcPct val="20000"/>
              </a:spcBef>
              <a:spcAft>
                <a:spcPts val="600"/>
              </a:spcAft>
              <a:buClr>
                <a:schemeClr val="accent1"/>
              </a:buClr>
              <a:buSzPct val="92000"/>
              <a:buFont typeface="Wingdings" panose="05000000000000000000" pitchFamily="2" charset="2"/>
              <a:buNone/>
            </a:pPr>
            <a:r>
              <a:rPr lang="es-ES" sz="1200" b="1" dirty="0">
                <a:solidFill>
                  <a:schemeClr val="tx1">
                    <a:lumMod val="75000"/>
                    <a:lumOff val="25000"/>
                  </a:schemeClr>
                </a:solidFill>
                <a:latin typeface="Calibri" panose="020F0502020204030204" pitchFamily="34" charset="0"/>
                <a:cs typeface="Calibri" panose="020F0502020204030204" pitchFamily="34" charset="0"/>
              </a:rPr>
              <a:t>Está basado en las fortalezas y centrado en la recuperación</a:t>
            </a:r>
            <a:r>
              <a:rPr lang="en-US" sz="1200" b="1" dirty="0">
                <a:solidFill>
                  <a:schemeClr val="tx1">
                    <a:lumMod val="75000"/>
                    <a:lumOff val="25000"/>
                  </a:schemeClr>
                </a:solidFill>
                <a:latin typeface="Calibri" panose="020F0502020204030204" pitchFamily="34" charset="0"/>
                <a:cs typeface="Calibri" panose="020F0502020204030204" pitchFamily="34" charset="0"/>
              </a:rPr>
              <a:t>.</a:t>
            </a:r>
          </a:p>
          <a:p>
            <a:pPr marL="216000" indent="-216000" defTabSz="457200">
              <a:lnSpc>
                <a:spcPct val="90000"/>
              </a:lnSpc>
              <a:spcBef>
                <a:spcPct val="20000"/>
              </a:spcBef>
              <a:spcAft>
                <a:spcPts val="600"/>
              </a:spcAft>
              <a:buClr>
                <a:schemeClr val="accent1"/>
              </a:buClr>
              <a:buSzPct val="92000"/>
              <a:buFont typeface="Wingdings" panose="05000000000000000000" pitchFamily="2" charset="2"/>
              <a:buChar char="§"/>
            </a:pPr>
            <a:r>
              <a:rPr lang="es-ES" sz="1200" b="0" dirty="0">
                <a:solidFill>
                  <a:schemeClr val="tx1">
                    <a:lumMod val="75000"/>
                    <a:lumOff val="25000"/>
                  </a:schemeClr>
                </a:solidFill>
                <a:latin typeface="Calibri" panose="020F0502020204030204" pitchFamily="34" charset="0"/>
                <a:cs typeface="Calibri" panose="020F0502020204030204" pitchFamily="34" charset="0"/>
              </a:rPr>
              <a:t>La consideración de la elección, responder a las necesidades básicas y las necesidades únicas de nuestros individuos, y tener acceso a servicios que se ajusten a estas necesidades, ayuda a las personas a ser responsables de su recuperación.</a:t>
            </a:r>
            <a:endParaRPr lang="en-US" sz="1200" b="0" dirty="0">
              <a:solidFill>
                <a:schemeClr val="tx1">
                  <a:lumMod val="75000"/>
                  <a:lumOff val="25000"/>
                </a:schemeClr>
              </a:solidFill>
              <a:latin typeface="Calibri" panose="020F0502020204030204" pitchFamily="34" charset="0"/>
              <a:cs typeface="Calibri" panose="020F0502020204030204" pitchFamily="34" charset="0"/>
            </a:endParaRPr>
          </a:p>
          <a:p>
            <a:pPr marL="216000" indent="-216000" defTabSz="457200">
              <a:lnSpc>
                <a:spcPct val="90000"/>
              </a:lnSpc>
              <a:spcBef>
                <a:spcPct val="20000"/>
              </a:spcBef>
              <a:spcAft>
                <a:spcPts val="600"/>
              </a:spcAft>
              <a:buClr>
                <a:schemeClr val="accent1"/>
              </a:buClr>
              <a:buSzPct val="92000"/>
              <a:buFont typeface="Wingdings" panose="05000000000000000000" pitchFamily="2" charset="2"/>
              <a:buChar char="§"/>
            </a:pPr>
            <a:endParaRPr lang="en-US" sz="1200" b="1" dirty="0">
              <a:solidFill>
                <a:schemeClr val="tx1">
                  <a:lumMod val="75000"/>
                  <a:lumOff val="25000"/>
                </a:schemeClr>
              </a:solidFill>
              <a:latin typeface="Calibri" panose="020F0502020204030204" pitchFamily="34" charset="0"/>
              <a:cs typeface="Calibri" panose="020F0502020204030204" pitchFamily="34" charset="0"/>
            </a:endParaRPr>
          </a:p>
          <a:p>
            <a:pPr marL="0" indent="0" defTabSz="457200">
              <a:lnSpc>
                <a:spcPct val="90000"/>
              </a:lnSpc>
              <a:spcBef>
                <a:spcPct val="20000"/>
              </a:spcBef>
              <a:spcAft>
                <a:spcPts val="600"/>
              </a:spcAft>
              <a:buClr>
                <a:schemeClr val="accent1"/>
              </a:buClr>
              <a:buSzPct val="92000"/>
              <a:buFont typeface="Wingdings" panose="05000000000000000000" pitchFamily="2" charset="2"/>
              <a:buNone/>
            </a:pPr>
            <a:r>
              <a:rPr lang="es-ES" sz="1200" b="1" dirty="0">
                <a:solidFill>
                  <a:schemeClr val="tx1">
                    <a:lumMod val="75000"/>
                    <a:lumOff val="25000"/>
                  </a:schemeClr>
                </a:solidFill>
                <a:latin typeface="Calibri" panose="020F0502020204030204" pitchFamily="34" charset="0"/>
                <a:cs typeface="Calibri" panose="020F0502020204030204" pitchFamily="34" charset="0"/>
              </a:rPr>
              <a:t>Hace que el individuo sea una parte integral de su viaje de recuperación</a:t>
            </a:r>
            <a:r>
              <a:rPr lang="en-US" sz="1200" b="1" dirty="0">
                <a:solidFill>
                  <a:schemeClr val="tx1">
                    <a:lumMod val="75000"/>
                    <a:lumOff val="25000"/>
                  </a:schemeClr>
                </a:solidFill>
                <a:latin typeface="Calibri" panose="020F0502020204030204" pitchFamily="34" charset="0"/>
                <a:cs typeface="Calibri" panose="020F0502020204030204" pitchFamily="34" charset="0"/>
              </a:rPr>
              <a:t>.</a:t>
            </a:r>
          </a:p>
          <a:p>
            <a:pPr marL="216000" indent="-216000" defTabSz="457200">
              <a:lnSpc>
                <a:spcPct val="90000"/>
              </a:lnSpc>
              <a:spcBef>
                <a:spcPct val="20000"/>
              </a:spcBef>
              <a:spcAft>
                <a:spcPts val="600"/>
              </a:spcAft>
              <a:buClr>
                <a:schemeClr val="accent1"/>
              </a:buClr>
              <a:buSzPct val="92000"/>
              <a:buFont typeface="Wingdings" panose="05000000000000000000" pitchFamily="2" charset="2"/>
              <a:buChar char="§"/>
            </a:pPr>
            <a:r>
              <a:rPr lang="es-ES" sz="1200" dirty="0">
                <a:latin typeface="Calibri" panose="020F0502020204030204" pitchFamily="34" charset="0"/>
                <a:cs typeface="Calibri" panose="020F0502020204030204" pitchFamily="34" charset="0"/>
              </a:rPr>
              <a:t>La responsabilidad personal comienza con creer que el individuo tiene potencial para transformar personalmente su vida.</a:t>
            </a:r>
            <a:endParaRPr lang="en-US" sz="1200" dirty="0">
              <a:latin typeface="Calibri" panose="020F0502020204030204" pitchFamily="34" charset="0"/>
              <a:cs typeface="Calibri" panose="020F0502020204030204" pitchFamily="34" charset="0"/>
            </a:endParaRPr>
          </a:p>
          <a:p>
            <a:pPr marL="216000" indent="-216000" defTabSz="457200">
              <a:lnSpc>
                <a:spcPct val="90000"/>
              </a:lnSpc>
              <a:spcBef>
                <a:spcPct val="20000"/>
              </a:spcBef>
              <a:spcAft>
                <a:spcPts val="600"/>
              </a:spcAft>
              <a:buClr>
                <a:schemeClr val="accent1"/>
              </a:buClr>
              <a:buSzPct val="92000"/>
              <a:buFont typeface="Wingdings" panose="05000000000000000000" pitchFamily="2" charset="2"/>
              <a:buChar char="§"/>
            </a:pPr>
            <a:r>
              <a:rPr lang="es-ES" sz="1200" dirty="0">
                <a:latin typeface="Calibri" panose="020F0502020204030204" pitchFamily="34" charset="0"/>
                <a:cs typeface="Calibri" panose="020F0502020204030204" pitchFamily="34" charset="0"/>
              </a:rPr>
              <a:t>Hacemos esto alineándonos con el individuo</a:t>
            </a:r>
            <a:r>
              <a:rPr lang="en-US" sz="1200" dirty="0">
                <a:latin typeface="Calibri" panose="020F0502020204030204" pitchFamily="34" charset="0"/>
                <a:cs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21</a:t>
            </a:fld>
            <a:endParaRPr lang="en-US" noProof="0" dirty="0"/>
          </a:p>
        </p:txBody>
      </p:sp>
    </p:spTree>
    <p:extLst>
      <p:ext uri="{BB962C8B-B14F-4D97-AF65-F5344CB8AC3E}">
        <p14:creationId xmlns:p14="http://schemas.microsoft.com/office/powerpoint/2010/main" val="535826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Arial" panose="020B0604020202020204" pitchFamily="34" charset="0"/>
              <a:buNone/>
            </a:pPr>
            <a:r>
              <a:rPr lang="es-ES" sz="1200" dirty="0">
                <a:effectLst/>
                <a:latin typeface="+mn-lt"/>
                <a:ea typeface="Calibri" panose="020F0502020204030204" pitchFamily="34" charset="0"/>
                <a:cs typeface="Times New Roman" panose="02020603050405020304" pitchFamily="18" charset="0"/>
              </a:rPr>
              <a:t>Comparta con los participantes que existe una conexión entre la responsabilidad personal, la planificación de la recuperación y la recuperación.</a:t>
            </a: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Arial" panose="020B0604020202020204" pitchFamily="34" charset="0"/>
              <a:buNone/>
            </a:pPr>
            <a:r>
              <a:rPr lang="es-ES" sz="1200" dirty="0">
                <a:effectLst/>
                <a:latin typeface="+mn-lt"/>
                <a:ea typeface="Calibri" panose="020F0502020204030204" pitchFamily="34" charset="0"/>
                <a:cs typeface="Times New Roman" panose="02020603050405020304" pitchFamily="18" charset="0"/>
              </a:rPr>
              <a:t>
Resalte los siguientes puntos que se proporcionan debajo de cada punto con viñetas</a:t>
            </a:r>
            <a:r>
              <a:rPr lang="en-US" sz="1200" dirty="0">
                <a:effectLst/>
                <a:latin typeface="+mn-lt"/>
                <a:ea typeface="Calibri" panose="020F0502020204030204" pitchFamily="34" charset="0"/>
                <a:cs typeface="Times New Roman" panose="02020603050405020304" pitchFamily="18" charset="0"/>
              </a:rPr>
              <a:t>.</a:t>
            </a:r>
          </a:p>
          <a:p>
            <a:pPr marL="0" marR="0" lvl="0" indent="0">
              <a:lnSpc>
                <a:spcPct val="107000"/>
              </a:lnSpc>
              <a:spcBef>
                <a:spcPts val="0"/>
              </a:spcBef>
              <a:spcAft>
                <a:spcPts val="1200"/>
              </a:spcAft>
              <a:buFont typeface="Arial" panose="020B0604020202020204" pitchFamily="34" charset="0"/>
              <a:buNone/>
            </a:pPr>
            <a:endParaRPr lang="en-US" sz="1200" dirty="0">
              <a:effectLst/>
              <a:latin typeface="+mn-lt"/>
              <a:ea typeface="Calibri" panose="020F0502020204030204" pitchFamily="34" charset="0"/>
              <a:cs typeface="Times New Roman" panose="02020603050405020304" pitchFamily="18" charset="0"/>
            </a:endParaRPr>
          </a:p>
          <a:p>
            <a:pPr marL="457200" lvl="0" indent="-457200">
              <a:lnSpc>
                <a:spcPct val="100000"/>
              </a:lnSpc>
              <a:buFont typeface="Arial" panose="020B0604020202020204" pitchFamily="34" charset="0"/>
              <a:buChar char="•"/>
            </a:pPr>
            <a:r>
              <a:rPr lang="es-ES" sz="1200" b="1" dirty="0">
                <a:latin typeface="+mn-lt"/>
                <a:cs typeface="Calibri" panose="020F0502020204030204" pitchFamily="34" charset="0"/>
              </a:rPr>
              <a:t>Establecer metas, aspiraciones y servicios de apoyo a la autogestión que aborden sus necesidades únicas y sean personales para su narrativa de recuperación.</a:t>
            </a:r>
            <a:endParaRPr lang="en-US" sz="1200" b="1" dirty="0">
              <a:latin typeface="+mn-lt"/>
              <a:cs typeface="Calibri" panose="020F0502020204030204" pitchFamily="34" charset="0"/>
            </a:endParaRPr>
          </a:p>
          <a:p>
            <a:pPr marL="457200" lvl="0" indent="-457200">
              <a:lnSpc>
                <a:spcPct val="100000"/>
              </a:lnSpc>
              <a:buFont typeface="Arial" panose="020B0604020202020204" pitchFamily="34" charset="0"/>
              <a:buChar char="•"/>
            </a:pPr>
            <a:endParaRPr lang="en-US" sz="1200" b="1" dirty="0">
              <a:latin typeface="+mn-lt"/>
              <a:cs typeface="Calibri" panose="020F0502020204030204" pitchFamily="34" charset="0"/>
            </a:endParaRPr>
          </a:p>
          <a:p>
            <a:pPr marL="0" lvl="0" indent="0">
              <a:lnSpc>
                <a:spcPct val="100000"/>
              </a:lnSpc>
              <a:buFont typeface="Arial" panose="020B0604020202020204" pitchFamily="34" charset="0"/>
              <a:buNone/>
            </a:pPr>
            <a:r>
              <a:rPr lang="es-ES" sz="1200" b="0" dirty="0">
                <a:latin typeface="+mn-lt"/>
                <a:cs typeface="Calibri" panose="020F0502020204030204" pitchFamily="34" charset="0"/>
              </a:rPr>
              <a:t>Identificar y establecer metas que sean únicas para ellos promueve la elección y la autodeterminación.</a:t>
            </a:r>
            <a:r>
              <a:rPr lang="en-US" sz="1200" b="0" dirty="0">
                <a:latin typeface="+mn-lt"/>
                <a:cs typeface="Calibri" panose="020F0502020204030204" pitchFamily="34" charset="0"/>
              </a:rPr>
              <a:t>.</a:t>
            </a:r>
          </a:p>
          <a:p>
            <a:pPr marL="457200" lvl="0" indent="-457200">
              <a:lnSpc>
                <a:spcPct val="100000"/>
              </a:lnSpc>
              <a:buFont typeface="Arial" panose="020B0604020202020204" pitchFamily="34" charset="0"/>
              <a:buChar char="•"/>
            </a:pPr>
            <a:r>
              <a:rPr lang="es-ES" sz="1200" b="1" dirty="0">
                <a:latin typeface="+mn-lt"/>
                <a:cs typeface="Calibri" panose="020F0502020204030204" pitchFamily="34" charset="0"/>
              </a:rPr>
              <a:t>Participar activamente en la planificación de la recuperación, asistir a reuniones, grupos y otros servicios de apoyo</a:t>
            </a:r>
            <a:r>
              <a:rPr lang="en-US" sz="1200" b="1" dirty="0">
                <a:latin typeface="+mn-lt"/>
                <a:cs typeface="Calibri" panose="020F0502020204030204" pitchFamily="34" charset="0"/>
              </a:rPr>
              <a:t>.</a:t>
            </a:r>
          </a:p>
          <a:p>
            <a:pPr marL="457200" lvl="0" indent="-457200">
              <a:lnSpc>
                <a:spcPct val="100000"/>
              </a:lnSpc>
              <a:buFont typeface="Arial" panose="020B0604020202020204" pitchFamily="34" charset="0"/>
              <a:buChar char="•"/>
            </a:pPr>
            <a:endParaRPr lang="en-US" sz="1200" b="1" dirty="0">
              <a:latin typeface="+mn-lt"/>
              <a:cs typeface="Calibri" panose="020F0502020204030204" pitchFamily="34" charset="0"/>
            </a:endParaRPr>
          </a:p>
          <a:p>
            <a:pPr marL="0" lvl="0" indent="0">
              <a:lnSpc>
                <a:spcPct val="100000"/>
              </a:lnSpc>
              <a:buFont typeface="Arial" panose="020B0604020202020204" pitchFamily="34" charset="0"/>
              <a:buNone/>
            </a:pPr>
            <a:r>
              <a:rPr lang="es-ES" sz="1200" b="0" dirty="0">
                <a:latin typeface="+mn-lt"/>
                <a:cs typeface="Calibri" panose="020F0502020204030204" pitchFamily="34" charset="0"/>
              </a:rPr>
              <a:t>Una participación activa en la planificación de la recuperación, la asistencia a reuniones, grupos y otros servicios de apoyo crea una oportunidad para que el individuo se convierta en una parte integral de su propio viaje de recuperación.</a:t>
            </a:r>
            <a:endParaRPr lang="en-US" sz="1200" b="0" dirty="0">
              <a:latin typeface="+mn-lt"/>
              <a:cs typeface="Calibri" panose="020F0502020204030204" pitchFamily="34" charset="0"/>
            </a:endParaRPr>
          </a:p>
          <a:p>
            <a:pPr marL="0" lvl="0" indent="0">
              <a:lnSpc>
                <a:spcPct val="100000"/>
              </a:lnSpc>
              <a:buFont typeface="Arial" panose="020B0604020202020204" pitchFamily="34" charset="0"/>
              <a:buNone/>
            </a:pPr>
            <a:endParaRPr lang="en-US" sz="1200" b="0" dirty="0">
              <a:latin typeface="+mn-lt"/>
              <a:cs typeface="Calibri" panose="020F0502020204030204" pitchFamily="34" charset="0"/>
            </a:endParaRPr>
          </a:p>
          <a:p>
            <a:pPr marL="0" lvl="0" indent="0">
              <a:lnSpc>
                <a:spcPct val="100000"/>
              </a:lnSpc>
              <a:buFont typeface="Arial" panose="020B0604020202020204" pitchFamily="34" charset="0"/>
              <a:buNone/>
            </a:pPr>
            <a:r>
              <a:rPr lang="es-ES" sz="1200" b="1" dirty="0">
                <a:latin typeface="+mn-lt"/>
                <a:cs typeface="Calibri" panose="020F0502020204030204" pitchFamily="34" charset="0"/>
              </a:rPr>
              <a:t>Asistir a toda la gama de servicios que están disponibles para ellos</a:t>
            </a:r>
            <a:r>
              <a:rPr lang="en-US" sz="1200" b="1" dirty="0">
                <a:latin typeface="+mn-lt"/>
                <a:cs typeface="Calibri" panose="020F0502020204030204" pitchFamily="34" charset="0"/>
              </a:rPr>
              <a:t>.</a:t>
            </a:r>
          </a:p>
          <a:p>
            <a:pPr marL="0" lvl="0" indent="0">
              <a:lnSpc>
                <a:spcPct val="100000"/>
              </a:lnSpc>
              <a:buFont typeface="Arial" panose="020B0604020202020204" pitchFamily="34" charset="0"/>
              <a:buNone/>
            </a:pPr>
            <a:r>
              <a:rPr lang="es-ES" sz="1200" b="0" dirty="0">
                <a:latin typeface="+mn-lt"/>
                <a:cs typeface="Calibri" panose="020F0502020204030204" pitchFamily="34" charset="0"/>
              </a:rPr>
              <a:t>Al asistir a la gama completa de servicios que están disponibles para ellos, el individuo se conecta con su responsabilidad personal para su propio viaje de autocuidado hacia la recuperación.</a:t>
            </a:r>
            <a:endParaRPr lang="en-US" sz="1200" b="0" dirty="0">
              <a:latin typeface="+mn-lt"/>
              <a:cs typeface="Calibri" panose="020F0502020204030204" pitchFamily="34" charset="0"/>
            </a:endParaRPr>
          </a:p>
          <a:p>
            <a:pPr marL="0" lvl="0" indent="0">
              <a:lnSpc>
                <a:spcPct val="100000"/>
              </a:lnSpc>
              <a:buFont typeface="Arial" panose="020B0604020202020204" pitchFamily="34" charset="0"/>
              <a:buNone/>
            </a:pPr>
            <a:endParaRPr lang="en-US" sz="1200" b="0" dirty="0">
              <a:latin typeface="+mn-lt"/>
              <a:cs typeface="Calibri" panose="020F0502020204030204" pitchFamily="34" charset="0"/>
            </a:endParaRPr>
          </a:p>
          <a:p>
            <a:pPr marL="0" lvl="0" indent="0">
              <a:lnSpc>
                <a:spcPct val="100000"/>
              </a:lnSpc>
              <a:buFont typeface="Arial" panose="020B0604020202020204" pitchFamily="34" charset="0"/>
              <a:buNone/>
            </a:pPr>
            <a:r>
              <a:rPr lang="es-ES" sz="1200" b="1" dirty="0">
                <a:latin typeface="+mn-lt"/>
                <a:cs typeface="Calibri" panose="020F0502020204030204" pitchFamily="34" charset="0"/>
              </a:rPr>
              <a:t>Centrarse en las fortalezas personales</a:t>
            </a:r>
            <a:r>
              <a:rPr lang="en-US" sz="1200" b="1" dirty="0">
                <a:latin typeface="+mn-lt"/>
                <a:cs typeface="Calibri" panose="020F0502020204030204" pitchFamily="34" charset="0"/>
              </a:rPr>
              <a:t>.</a:t>
            </a:r>
          </a:p>
          <a:p>
            <a:pPr marL="0" lvl="0" indent="0">
              <a:lnSpc>
                <a:spcPct val="100000"/>
              </a:lnSpc>
              <a:buFont typeface="Arial" panose="020B0604020202020204" pitchFamily="34" charset="0"/>
              <a:buNone/>
            </a:pPr>
            <a:r>
              <a:rPr lang="es-ES" sz="1200" dirty="0">
                <a:latin typeface="+mn-lt"/>
                <a:cs typeface="Calibri" panose="020F0502020204030204" pitchFamily="34" charset="0"/>
              </a:rPr>
              <a:t>La planificación colaborativa, que prioriza a la persona, y los enfoques que se centran en las fortalezas personales, ayudan al individuo a construir sobre estas fortalezas para crear significado en sus vidas y en su viaje de recuperación.</a:t>
            </a:r>
            <a:endParaRPr lang="en-US" sz="1200" b="1" dirty="0">
              <a:latin typeface="+mn-lt"/>
              <a:cs typeface="Calibri" panose="020F0502020204030204" pitchFamily="34" charset="0"/>
            </a:endParaRPr>
          </a:p>
          <a:p>
            <a:pPr marL="0" lvl="0" indent="0">
              <a:lnSpc>
                <a:spcPct val="100000"/>
              </a:lnSpc>
              <a:buFont typeface="Arial" panose="020B0604020202020204" pitchFamily="34" charset="0"/>
              <a:buNone/>
            </a:pPr>
            <a:endParaRPr lang="en-US" sz="1200" b="1" dirty="0">
              <a:latin typeface="+mn-lt"/>
              <a:cs typeface="Calibri" panose="020F0502020204030204" pitchFamily="34" charset="0"/>
            </a:endParaRPr>
          </a:p>
          <a:p>
            <a:pPr marL="0" lvl="0" indent="0">
              <a:lnSpc>
                <a:spcPct val="100000"/>
              </a:lnSpc>
              <a:buFont typeface="Arial" panose="020B0604020202020204" pitchFamily="34" charset="0"/>
              <a:buNone/>
            </a:pPr>
            <a:r>
              <a:rPr lang="es-ES" sz="1200" b="1" dirty="0">
                <a:latin typeface="+mn-lt"/>
                <a:cs typeface="Calibri" panose="020F0502020204030204" pitchFamily="34" charset="0"/>
              </a:rPr>
              <a:t>Centrarse en su responsabilidad personal en su viaje de recuperación</a:t>
            </a:r>
            <a:r>
              <a:rPr lang="en-US" sz="1200" b="1" dirty="0">
                <a:latin typeface="+mn-lt"/>
                <a:cs typeface="Calibri" panose="020F0502020204030204" pitchFamily="34" charset="0"/>
              </a:rPr>
              <a:t>.</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dirty="0">
                <a:latin typeface="+mn-lt"/>
              </a:rPr>
              <a:t>Comparta con los participantes que los conceptos de autodeterminación, responsabilidad personal y autogestión y los objetivos de recuperar el control y la elección son fundamentales para su viaje de recuperación.</a:t>
            </a:r>
            <a:endParaRPr lang="en-US" sz="1200" b="1" dirty="0">
              <a:latin typeface="+mn-lt"/>
              <a:cs typeface="Calibri" panose="020F0502020204030204" pitchFamily="34" charset="0"/>
            </a:endParaRPr>
          </a:p>
          <a:p>
            <a:pPr marL="457200" lvl="0" indent="-457200">
              <a:lnSpc>
                <a:spcPct val="100000"/>
              </a:lnSpc>
              <a:buFont typeface="Arial" panose="020B0604020202020204" pitchFamily="34" charset="0"/>
              <a:buChar char="•"/>
            </a:pPr>
            <a:endParaRPr lang="en-US" sz="1200" b="1" dirty="0">
              <a:latin typeface="+mn-lt"/>
              <a:cs typeface="Calibri" panose="020F0502020204030204" pitchFamily="34" charset="0"/>
            </a:endParaRPr>
          </a:p>
          <a:p>
            <a:pPr marL="0" marR="0" lvl="0" indent="0">
              <a:lnSpc>
                <a:spcPct val="107000"/>
              </a:lnSpc>
              <a:spcBef>
                <a:spcPts val="0"/>
              </a:spcBef>
              <a:spcAft>
                <a:spcPts val="1200"/>
              </a:spcAft>
              <a:buFont typeface="Symbol" panose="05050102010706020507" pitchFamily="18" charset="2"/>
              <a:buNone/>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22</a:t>
            </a:fld>
            <a:endParaRPr lang="en-US" noProof="0" dirty="0"/>
          </a:p>
        </p:txBody>
      </p:sp>
    </p:spTree>
    <p:extLst>
      <p:ext uri="{BB962C8B-B14F-4D97-AF65-F5344CB8AC3E}">
        <p14:creationId xmlns:p14="http://schemas.microsoft.com/office/powerpoint/2010/main" val="3062464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Calibri" panose="020F0502020204030204" pitchFamily="34" charset="0"/>
                <a:cs typeface="Calibri" panose="020F0502020204030204" pitchFamily="34" charset="0"/>
              </a:rPr>
              <a:t>EN ESTA SIGUIENTE SECCIÓN VAMOS A EXPLORAR CÓMO 
EL PRINCIPIO BÁSICO DE CENTRARSE EN LAS FORTALEZAS Y LA RESPONSABILIDAD PERSONAL SE PONE EN PRÁCTICA</a:t>
            </a:r>
            <a:r>
              <a:rPr lang="en-US" sz="1200" b="1" i="0" baseline="0" dirty="0">
                <a:latin typeface="Calibri" panose="020F0502020204030204" pitchFamily="34" charset="0"/>
                <a:cs typeface="Calibri" panose="020F0502020204030204" pitchFamily="34" charset="0"/>
              </a:rPr>
              <a:t>.</a:t>
            </a:r>
            <a:endParaRPr lang="en-US" sz="1200" b="1" i="0" dirty="0">
              <a:latin typeface="Calibri" panose="020F0502020204030204" pitchFamily="34" charset="0"/>
              <a:cs typeface="Calibri" panose="020F0502020204030204" pitchFamily="34" charset="0"/>
            </a:endParaRPr>
          </a:p>
          <a:p>
            <a:endParaRPr lang="en-US" sz="1600" b="1"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23</a:t>
            </a:fld>
            <a:endParaRPr lang="en-US" noProof="0" dirty="0"/>
          </a:p>
        </p:txBody>
      </p:sp>
    </p:spTree>
    <p:extLst>
      <p:ext uri="{BB962C8B-B14F-4D97-AF65-F5344CB8AC3E}">
        <p14:creationId xmlns:p14="http://schemas.microsoft.com/office/powerpoint/2010/main" val="2025402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sz="1200" dirty="0"/>
              <a:t>Tómese un minuto para revisar la diapositiva Responsabilidad personal y el papel del proveedor de servicios</a:t>
            </a:r>
            <a:r>
              <a:rPr lang="en-US" sz="1200" dirty="0"/>
              <a:t>.</a:t>
            </a:r>
          </a:p>
          <a:p>
            <a:pPr marL="285750" indent="-285750">
              <a:buFont typeface="Arial" panose="020B0604020202020204" pitchFamily="34" charset="0"/>
              <a:buChar char="•"/>
            </a:pPr>
            <a:r>
              <a:rPr lang="es-ES" sz="1200" dirty="0"/>
              <a:t>Señale que cuando el proveedor de servicios es un socio activo y colabora con las personas atendidas, el individuo se volverá activo en la toma de responsabilidad personal.</a:t>
            </a: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s-ES" sz="1200" dirty="0"/>
              <a:t>Modelamos la responsabilidad personal asumiendo la responsabilidad personal en nuestro papel como proveedor de servicios</a:t>
            </a:r>
            <a:r>
              <a:rPr lang="en-US" sz="1200" dirty="0"/>
              <a:t>.</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s-ES" sz="1200" dirty="0"/>
              <a:t>Nos alineamos con el individuo y nos centramos en la autonomía y la confianza</a:t>
            </a:r>
            <a:r>
              <a:rPr lang="en-US" sz="1200" dirty="0"/>
              <a:t>.</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s-ES" sz="1200" dirty="0"/>
              <a:t>Hacemos esto a través de la empatía, la autenticidad y la colaboración</a:t>
            </a:r>
            <a:r>
              <a:rPr lang="en-US" sz="1200" dirty="0"/>
              <a:t>.</a:t>
            </a:r>
          </a:p>
          <a:p>
            <a:endParaRPr lang="en-US" sz="1200" dirty="0"/>
          </a:p>
          <a:p>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24</a:t>
            </a:fld>
            <a:endParaRPr lang="en-US" noProof="0" dirty="0"/>
          </a:p>
        </p:txBody>
      </p:sp>
    </p:spTree>
    <p:extLst>
      <p:ext uri="{BB962C8B-B14F-4D97-AF65-F5344CB8AC3E}">
        <p14:creationId xmlns:p14="http://schemas.microsoft.com/office/powerpoint/2010/main" val="2938394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sz="1200" dirty="0"/>
              <a:t>Tómese un minuto para revisar la diapositiva Responsabilidad personal y el papel del proveedor de servicios</a:t>
            </a:r>
            <a:r>
              <a:rPr lang="en-US" sz="1200" dirty="0"/>
              <a:t>.</a:t>
            </a:r>
          </a:p>
          <a:p>
            <a:pPr marL="285750" indent="-285750">
              <a:buFont typeface="Arial" panose="020B0604020202020204" pitchFamily="34" charset="0"/>
              <a:buChar char="•"/>
            </a:pPr>
            <a:r>
              <a:rPr lang="es-ES" sz="1200" dirty="0"/>
              <a:t>Señale que cuando el proveedor de servicios es un socio activo y colabora con las personas atendidas, el individuo se volverá activo en la toma de responsabilidad personal</a:t>
            </a:r>
            <a:r>
              <a:rPr lang="en-US" sz="1200" dirty="0"/>
              <a:t>.</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s-ES" sz="1200" dirty="0"/>
              <a:t>Modelamos la responsabilidad personal asumiendo la responsabilidad personal en nuestro papel como proveedor de servicios</a:t>
            </a:r>
            <a:r>
              <a:rPr lang="en-US" sz="1200" dirty="0"/>
              <a:t>.</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s-ES" sz="1200" dirty="0"/>
              <a:t>Nos alineamos con el individuo y nos centramos en la autonomía y la confianza</a:t>
            </a:r>
            <a:r>
              <a:rPr lang="en-US" sz="1200" dirty="0"/>
              <a:t>.</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s-ES" sz="1200" dirty="0"/>
              <a:t>Hacemos esto a través de la empatía, la autenticidad y la colaboración.</a:t>
            </a:r>
            <a:endParaRPr lang="en-US" sz="120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25</a:t>
            </a:fld>
            <a:endParaRPr lang="en-US" noProof="0" dirty="0"/>
          </a:p>
        </p:txBody>
      </p:sp>
    </p:spTree>
    <p:extLst>
      <p:ext uri="{BB962C8B-B14F-4D97-AF65-F5344CB8AC3E}">
        <p14:creationId xmlns:p14="http://schemas.microsoft.com/office/powerpoint/2010/main" val="2982164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Symbol" panose="05050102010706020507" pitchFamily="18" charset="2"/>
              <a:buNone/>
            </a:pPr>
            <a:r>
              <a:rPr lang="es-ES" sz="1200" dirty="0">
                <a:effectLst/>
                <a:latin typeface="Calibri" panose="020F0502020204030204" pitchFamily="34" charset="0"/>
                <a:ea typeface="Calibri" panose="020F0502020204030204" pitchFamily="34" charset="0"/>
                <a:cs typeface="Times New Roman" panose="02020603050405020304" pitchFamily="18" charset="0"/>
              </a:rPr>
              <a:t>Enfatizar que cuando estamos enfocados en la recuperación y basados en las fortalezas, atendemos, empoderamos y ofrecemos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nSpc>
                <a:spcPct val="107000"/>
              </a:lnSpc>
              <a:spcBef>
                <a:spcPts val="0"/>
              </a:spcBef>
              <a:spcAft>
                <a:spcPts val="12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Asistencia-Atendemos</a:t>
            </a:r>
            <a:r>
              <a:rPr lang="en-US" sz="1200" dirty="0">
                <a:effectLst/>
                <a:latin typeface="Calibri" panose="020F0502020204030204" pitchFamily="34" charset="0"/>
                <a:ea typeface="Calibri" panose="020F0502020204030204" pitchFamily="34" charset="0"/>
                <a:cs typeface="Times New Roman" panose="02020603050405020304" pitchFamily="18" charset="0"/>
              </a:rPr>
              <a:t> las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diversas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necesidades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proporcionando</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múltiples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intervenciones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s-ES" sz="1200" dirty="0">
                <a:effectLst/>
                <a:latin typeface="Calibri" panose="020F0502020204030204" pitchFamily="34" charset="0"/>
                <a:ea typeface="Calibri" panose="020F0502020204030204" pitchFamily="34" charset="0"/>
                <a:cs typeface="Times New Roman" panose="02020603050405020304" pitchFamily="18" charset="0"/>
              </a:rPr>
              <a:t>Empoderamiento: empoderamos al ayudar al individuo a identificar formas de controlar los síntomas, monitorear los desencadenantes e identificar los factores estresantes ambientales y las señales de advertencia
Ofrecer-Ofrecemos herramientas de educación para la recuperación que se adaptan a las diversas necesidades del individuo
Explique que las personas no se involucran y permanecen involucradas con el sistema de prestación de servicios de salud conductual debido a experiencias previas y / o temores de juicio, estigma y discriminación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26</a:t>
            </a:fld>
            <a:endParaRPr lang="en-US" dirty="0"/>
          </a:p>
        </p:txBody>
      </p:sp>
    </p:spTree>
    <p:extLst>
      <p:ext uri="{BB962C8B-B14F-4D97-AF65-F5344CB8AC3E}">
        <p14:creationId xmlns:p14="http://schemas.microsoft.com/office/powerpoint/2010/main" val="4094385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Symbol" panose="05050102010706020507" pitchFamily="18" charset="2"/>
              <a:buNone/>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Tómese</a:t>
            </a:r>
            <a:r>
              <a:rPr lang="en-US" sz="1200" dirty="0">
                <a:effectLst/>
                <a:latin typeface="Calibri" panose="020F0502020204030204" pitchFamily="34" charset="0"/>
                <a:ea typeface="Calibri" panose="020F0502020204030204" pitchFamily="34" charset="0"/>
                <a:cs typeface="Times New Roman" panose="02020603050405020304" pitchFamily="18" charset="0"/>
              </a:rPr>
              <a:t> un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minuto</a:t>
            </a:r>
            <a:r>
              <a:rPr lang="en-US" sz="1200" dirty="0">
                <a:effectLst/>
                <a:latin typeface="Calibri" panose="020F0502020204030204" pitchFamily="34" charset="0"/>
                <a:ea typeface="Calibri" panose="020F0502020204030204" pitchFamily="34" charset="0"/>
                <a:cs typeface="Times New Roman" panose="02020603050405020304" pitchFamily="18" charset="0"/>
              </a:rPr>
              <a:t> para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revisar</a:t>
            </a:r>
            <a:r>
              <a:rPr lang="en-US" sz="1200" dirty="0">
                <a:effectLst/>
                <a:latin typeface="Calibri" panose="020F0502020204030204" pitchFamily="34" charset="0"/>
                <a:ea typeface="Calibri" panose="020F0502020204030204" pitchFamily="34" charset="0"/>
                <a:cs typeface="Times New Roman" panose="02020603050405020304" pitchFamily="18" charset="0"/>
              </a:rPr>
              <a:t> la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diapositiva</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nSpc>
                <a:spcPct val="107000"/>
              </a:lnSpc>
              <a:spcBef>
                <a:spcPts val="0"/>
              </a:spcBef>
              <a:spcAft>
                <a:spcPts val="12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Señalar las habilidades que se utilizan para promover la responsabilidad personal</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nSpc>
                <a:spcPct val="107000"/>
              </a:lnSpc>
              <a:spcBef>
                <a:spcPts val="0"/>
              </a:spcBef>
              <a:spcAft>
                <a:spcPts val="12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Parte del apoyo a la responsabilidad personal es ayudar a las personas a conectarse con sus fortalezas.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12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Atender las diversas necesidades y proporcionar múltiples intervenciones y acceso a los servicios ayuda al individuo a mantener la elección</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nSpc>
                <a:spcPct val="107000"/>
              </a:lnSpc>
              <a:spcBef>
                <a:spcPts val="0"/>
              </a:spcBef>
              <a:spcAft>
                <a:spcPts val="12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La responsabilidad personal se produce en un ambiente seguro y acogedor</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nSpc>
                <a:spcPct val="107000"/>
              </a:lnSpc>
              <a:spcBef>
                <a:spcPts val="0"/>
              </a:spcBef>
              <a:spcAft>
                <a:spcPts val="12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Colocar a la persona en primer lugar, centrarse en las fortalezas y centrarse en la recuperación promoverá y fortalecerá la responsabilidad personal.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200"/>
              </a:spcAft>
            </a:pPr>
            <a:r>
              <a:rPr lang="en-US" sz="1200" b="1"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9D2F9AB-3C90-481E-8C34-4F549BF455D7}" type="slidenum">
              <a:rPr lang="en-US" smtClean="0"/>
              <a:t>27</a:t>
            </a:fld>
            <a:endParaRPr lang="en-US" dirty="0"/>
          </a:p>
        </p:txBody>
      </p:sp>
    </p:spTree>
    <p:extLst>
      <p:ext uri="{BB962C8B-B14F-4D97-AF65-F5344CB8AC3E}">
        <p14:creationId xmlns:p14="http://schemas.microsoft.com/office/powerpoint/2010/main" val="2034336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sz="1200" dirty="0">
                <a:latin typeface="Calibri" panose="020F0502020204030204" pitchFamily="34" charset="0"/>
                <a:cs typeface="Calibri" panose="020F0502020204030204" pitchFamily="34" charset="0"/>
              </a:rPr>
              <a:t>Enfatizar que para fomentar la responsabilidad personal, estamos enfocados en la recuperación y las fortalezas.</a:t>
            </a:r>
            <a:endParaRPr lang="en-US" sz="1200"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 sz="1200" dirty="0">
                <a:latin typeface="Calibri" panose="020F0502020204030204" pitchFamily="34" charset="0"/>
                <a:cs typeface="Calibri" panose="020F0502020204030204" pitchFamily="34" charset="0"/>
              </a:rPr>
              <a:t>Comparta que debemos ser sin prejuicios y alentar a las personas a abogar por sí mismas, conectarse con sus fortalezas y sentirse valoradas.</a:t>
            </a:r>
            <a:endParaRPr lang="en-US"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 sz="1200" dirty="0">
                <a:latin typeface="Calibri" panose="020F0502020204030204" pitchFamily="34" charset="0"/>
                <a:cs typeface="Calibri" panose="020F0502020204030204" pitchFamily="34" charset="0"/>
              </a:rPr>
              <a:t>Debemos honrar a las personas trabajando activamente con su sistema de apoyo y proporcionando múltiples eventos que mejoren la recuperación.</a:t>
            </a: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28</a:t>
            </a:fld>
            <a:endParaRPr lang="en-US" noProof="0" dirty="0"/>
          </a:p>
        </p:txBody>
      </p:sp>
    </p:spTree>
    <p:extLst>
      <p:ext uri="{BB962C8B-B14F-4D97-AF65-F5344CB8AC3E}">
        <p14:creationId xmlns:p14="http://schemas.microsoft.com/office/powerpoint/2010/main" val="1061418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s-ES" sz="1200" b="0" dirty="0">
                <a:effectLst/>
                <a:latin typeface="Calibri" panose="020F0502020204030204" pitchFamily="34" charset="0"/>
                <a:cs typeface="Calibri" panose="020F0502020204030204" pitchFamily="34" charset="0"/>
              </a:rPr>
              <a:t>Es posible que los partidarios y proveedores no siempre estén de acuerdo con las elecciones que toman las personas.</a:t>
            </a:r>
            <a:endParaRPr lang="en-US" sz="1200" b="0"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s-ES" sz="1200" dirty="0">
                <a:latin typeface="Calibri" panose="020F0502020204030204" pitchFamily="34" charset="0"/>
                <a:cs typeface="Calibri" panose="020F0502020204030204" pitchFamily="34" charset="0"/>
              </a:rPr>
              <a:t>
La elección personal puede entrar en conflicto con la elección del proveedor de servicios</a:t>
            </a:r>
            <a:r>
              <a:rPr lang="en-US" sz="1200" dirty="0">
                <a:latin typeface="Calibri" panose="020F0502020204030204" pitchFamily="34" charset="0"/>
                <a:cs typeface="Calibri" panose="020F0502020204030204" pitchFamily="34" charset="0"/>
              </a:rPr>
              <a:t>.</a:t>
            </a:r>
          </a:p>
          <a:p>
            <a:pPr marL="0" indent="0">
              <a:buFont typeface="Wingdings" panose="05000000000000000000" pitchFamily="2" charset="2"/>
              <a:buNone/>
            </a:pPr>
            <a:endParaRPr lang="en-US" sz="1200" b="1" dirty="0">
              <a:effectLst/>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s-ES" sz="1200" b="1" dirty="0">
                <a:latin typeface="Calibri" panose="020F0502020204030204" pitchFamily="34" charset="0"/>
                <a:cs typeface="Calibri" panose="020F0502020204030204" pitchFamily="34" charset="0"/>
              </a:rPr>
              <a:t>Honrar las elecciones no significa ignorar los riesgos dañinos o minimizar la seguridad, sino permitir las fortalezas, experiencias personales, prioridades y preferencias de cada individuo como parte del plan de tratamiento / servicio y recuperación de cada individuo.</a:t>
            </a:r>
            <a:endParaRPr lang="en-US" sz="1200" b="1" dirty="0">
              <a:latin typeface="Calibri" panose="020F0502020204030204" pitchFamily="34" charset="0"/>
              <a:cs typeface="Calibri" panose="020F0502020204030204" pitchFamily="34" charset="0"/>
            </a:endParaRPr>
          </a:p>
          <a:p>
            <a:pPr marL="0" indent="0">
              <a:buFont typeface="Wingdings" panose="05000000000000000000" pitchFamily="2" charset="2"/>
              <a:buNone/>
            </a:pPr>
            <a:endParaRPr lang="en-US"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s-ES" sz="1200" dirty="0">
                <a:latin typeface="Calibri" panose="020F0502020204030204" pitchFamily="34" charset="0"/>
                <a:cs typeface="Calibri" panose="020F0502020204030204" pitchFamily="34" charset="0"/>
              </a:rPr>
              <a:t>Debemos centrarnos en la elección personal y la responsabilidad personal</a:t>
            </a:r>
            <a:r>
              <a:rPr lang="en-US" sz="1200" dirty="0">
                <a:latin typeface="Calibri" panose="020F0502020204030204" pitchFamily="34" charset="0"/>
                <a:cs typeface="Calibri" panose="020F0502020204030204" pitchFamily="34" charset="0"/>
              </a:rPr>
              <a:t>.</a:t>
            </a:r>
          </a:p>
          <a:p>
            <a:pPr marL="0" indent="0">
              <a:buFont typeface="Wingdings" panose="05000000000000000000" pitchFamily="2" charset="2"/>
              <a:buNone/>
            </a:pPr>
            <a:endParaRPr lang="en-US" sz="12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s-ES" sz="1200" b="1" dirty="0">
                <a:latin typeface="Calibri" panose="020F0502020204030204" pitchFamily="34" charset="0"/>
                <a:cs typeface="Calibri" panose="020F0502020204030204" pitchFamily="34" charset="0"/>
              </a:rPr>
              <a:t>Honrar la elección ayuda al individuo a asumir la responsabilidad personal de su recuperación</a:t>
            </a:r>
            <a:r>
              <a:rPr lang="en-US" sz="1200" b="1" dirty="0">
                <a:latin typeface="Calibri" panose="020F0502020204030204" pitchFamily="34" charset="0"/>
                <a:cs typeface="Calibri" panose="020F0502020204030204" pitchFamily="34" charset="0"/>
              </a:rPr>
              <a:t>.</a:t>
            </a:r>
          </a:p>
          <a:p>
            <a:r>
              <a:rPr lang="es-ES" sz="1200" dirty="0">
                <a:latin typeface="Calibri" panose="020F0502020204030204" pitchFamily="34" charset="0"/>
                <a:cs typeface="Calibri" panose="020F0502020204030204" pitchFamily="34" charset="0"/>
              </a:rPr>
              <a:t>
¿Cómo apoyará la elección personal del individuo, si no se alinea con su elección?
</a:t>
            </a:r>
            <a:endParaRPr lang="en-US" sz="1200" dirty="0">
              <a:latin typeface="Calibri" panose="020F0502020204030204" pitchFamily="34" charset="0"/>
              <a:cs typeface="Calibri" panose="020F0502020204030204" pitchFamily="34" charset="0"/>
            </a:endParaRPr>
          </a:p>
          <a:p>
            <a:r>
              <a:rPr lang="en-US" sz="1200" dirty="0" err="1">
                <a:latin typeface="Calibri" panose="020F0502020204030204" pitchFamily="34" charset="0"/>
                <a:cs typeface="Calibri" panose="020F0502020204030204" pitchFamily="34" charset="0"/>
              </a:rPr>
              <a:t>Identificar</a:t>
            </a:r>
            <a:r>
              <a:rPr lang="en-US" sz="1200" dirty="0">
                <a:latin typeface="Calibri" panose="020F0502020204030204" pitchFamily="34" charset="0"/>
                <a:cs typeface="Calibri" panose="020F0502020204030204" pitchFamily="34" charset="0"/>
              </a:rPr>
              <a:t> a dos o </a:t>
            </a:r>
            <a:r>
              <a:rPr lang="en-US" sz="1200" dirty="0" err="1">
                <a:latin typeface="Calibri" panose="020F0502020204030204" pitchFamily="34" charset="0"/>
                <a:cs typeface="Calibri" panose="020F0502020204030204" pitchFamily="34" charset="0"/>
              </a:rPr>
              <a:t>tres</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participantes</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dispuestos</a:t>
            </a:r>
            <a:r>
              <a:rPr lang="en-US" sz="1200" dirty="0">
                <a:latin typeface="Calibri" panose="020F0502020204030204" pitchFamily="34" charset="0"/>
                <a:cs typeface="Calibri" panose="020F0502020204030204" pitchFamily="34" charset="0"/>
              </a:rPr>
              <a:t> a responder a la </a:t>
            </a:r>
            <a:r>
              <a:rPr lang="en-US" sz="1200" dirty="0" err="1">
                <a:latin typeface="Calibri" panose="020F0502020204030204" pitchFamily="34" charset="0"/>
                <a:cs typeface="Calibri" panose="020F0502020204030204" pitchFamily="34" charset="0"/>
              </a:rPr>
              <a:t>pregunta</a:t>
            </a:r>
            <a:r>
              <a:rPr lang="en-US" sz="1200" dirty="0">
                <a:latin typeface="Calibri" panose="020F0502020204030204" pitchFamily="34" charset="0"/>
                <a:cs typeface="Calibri" panose="020F0502020204030204" pitchFamily="34" charset="0"/>
              </a:rPr>
              <a:t>.</a:t>
            </a:r>
          </a:p>
          <a:p>
            <a:pPr marL="0" indent="0">
              <a:buFont typeface="Wingdings" panose="05000000000000000000" pitchFamily="2" charset="2"/>
              <a:buNone/>
            </a:pPr>
            <a:endParaRPr lang="en-US" sz="12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29</a:t>
            </a:fld>
            <a:endParaRPr lang="en-US" noProof="0" dirty="0"/>
          </a:p>
        </p:txBody>
      </p:sp>
    </p:spTree>
    <p:extLst>
      <p:ext uri="{BB962C8B-B14F-4D97-AF65-F5344CB8AC3E}">
        <p14:creationId xmlns:p14="http://schemas.microsoft.com/office/powerpoint/2010/main" val="2749802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mn-lt"/>
              </a:rPr>
              <a:t>EN ESTA SIGUIENTE SECCIÓN VAMOS A EXPLORAR
EL PRINCIPIO BÁSICO DE CENTRARSE EN LAS FORTALEZAS Y LA RESPONSABILIDAD PERSONAL</a:t>
            </a:r>
            <a:r>
              <a:rPr kumimoji="0" lang="en-US" sz="1200" b="1" i="1" u="none" strike="noStrike" kern="1200" cap="all" spc="0" normalizeH="0" baseline="0" noProof="0" dirty="0">
                <a:ln>
                  <a:noFill/>
                </a:ln>
                <a:solidFill>
                  <a:srgbClr val="000000">
                    <a:lumMod val="75000"/>
                    <a:lumOff val="25000"/>
                  </a:srgbClr>
                </a:solidFill>
                <a:effectLst/>
                <a:uLnTx/>
                <a:uFillTx/>
                <a:latin typeface="+mn-lt"/>
                <a:ea typeface="Open Sans Semibold" panose="020B0706030804020204" pitchFamily="34" charset="0"/>
                <a:cs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a:t>
            </a:fld>
            <a:endParaRPr lang="en-US" noProof="0" dirty="0"/>
          </a:p>
        </p:txBody>
      </p:sp>
    </p:spTree>
    <p:extLst>
      <p:ext uri="{BB962C8B-B14F-4D97-AF65-F5344CB8AC3E}">
        <p14:creationId xmlns:p14="http://schemas.microsoft.com/office/powerpoint/2010/main" val="3554708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t>Explicar los puntos principales de la diapositiva</a:t>
            </a:r>
            <a:r>
              <a:rPr lang="en-US" sz="1200" dirty="0"/>
              <a:t>.</a:t>
            </a:r>
          </a:p>
          <a:p>
            <a:pPr marL="171450" indent="-171450">
              <a:buFont typeface="Arial" panose="020B0604020202020204" pitchFamily="34" charset="0"/>
              <a:buChar char="•"/>
            </a:pPr>
            <a:r>
              <a:rPr lang="es-ES" sz="1200" dirty="0"/>
              <a:t>Enfatizar que como practicantes, conectamos lo que ya se está haciendo y cómo cada persona puede desempeñar un papel personal en su recuperación.</a:t>
            </a:r>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30</a:t>
            </a:fld>
            <a:endParaRPr lang="en-US" noProof="0" dirty="0"/>
          </a:p>
        </p:txBody>
      </p:sp>
    </p:spTree>
    <p:extLst>
      <p:ext uri="{BB962C8B-B14F-4D97-AF65-F5344CB8AC3E}">
        <p14:creationId xmlns:p14="http://schemas.microsoft.com/office/powerpoint/2010/main" val="2238834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Plan de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recuperación</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El plan de recuperación está claramente etiquetado como un plan de recuperación y se centra en las metas, aspiraciones, autogestión y otros elementos que promueven la recuperación a largo plazo.</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Promueve la responsabilidad personal: proporciona acceso a servicios para satisfacer las necesidades básicas y únicas de las personas a las que servimos.</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 planificación de la recuperación coloca al individuo en el centro y es parte integral del desarrollo del plan de recuperación</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Facilita una fuente estructurada y confiable de herramientas para promover la seguridad y el bienestar para mantener al individuo en el buen camino</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Enfatice que escribir un plan formal y detallado mejora las posibilidades de mantener la recuperación</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31</a:t>
            </a:fld>
            <a:endParaRPr lang="en-US" noProof="0" dirty="0"/>
          </a:p>
        </p:txBody>
      </p:sp>
    </p:spTree>
    <p:extLst>
      <p:ext uri="{BB962C8B-B14F-4D97-AF65-F5344CB8AC3E}">
        <p14:creationId xmlns:p14="http://schemas.microsoft.com/office/powerpoint/2010/main" val="3847542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sz="1200" b="0" dirty="0">
                <a:latin typeface="Calibri" panose="020F0502020204030204" pitchFamily="34" charset="0"/>
                <a:cs typeface="Calibri" panose="020F0502020204030204" pitchFamily="34" charset="0"/>
              </a:rPr>
              <a:t>El papel del proveedor en alentar al individuo a identificar herramientas que promuevan la seguridad, la recuperación y el bienestar.</a:t>
            </a:r>
            <a:endParaRPr lang="en-US" sz="1200" b="0"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2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 sz="1200" b="0" dirty="0">
                <a:latin typeface="Calibri" panose="020F0502020204030204" pitchFamily="34" charset="0"/>
                <a:cs typeface="Calibri" panose="020F0502020204030204" pitchFamily="34" charset="0"/>
              </a:rPr>
              <a:t>Nuestro papel es alentar a las personas a las que servimos a ser participantes activos en el establecimiento de metas y objetivos y en la identificación de servicios.</a:t>
            </a:r>
            <a:endParaRPr lang="en-US" sz="1200" b="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200" b="1"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s-ES" sz="1200" b="0" dirty="0">
                <a:latin typeface="Calibri" panose="020F0502020204030204" pitchFamily="34" charset="0"/>
                <a:cs typeface="Calibri" panose="020F0502020204030204" pitchFamily="34" charset="0"/>
              </a:rPr>
              <a:t>El papel del individuo que asume la responsabilidad personal de acceder a los servicios que se proporcionan</a:t>
            </a:r>
            <a:r>
              <a:rPr lang="en-US" sz="1200" b="0"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Calibri" panose="020F0502020204030204" pitchFamily="34" charset="0"/>
                <a:cs typeface="Calibri" panose="020F0502020204030204" pitchFamily="34" charset="0"/>
              </a:rPr>
              <a:t>La planificación de la recuperación es la herramienta de bienestar utilizada para aumentar la seguridad; ayudar a controlar los síntomas y los factores estresantes ambientales que pueden desviarlos del camino; y demostrar un plan para promover el movimiento hacia adelante en su recuperación</a:t>
            </a:r>
            <a:r>
              <a:rPr lang="en-US" sz="1200" dirty="0">
                <a:latin typeface="Calibri" panose="020F0502020204030204" pitchFamily="34" charset="0"/>
                <a:cs typeface="Calibri" panose="020F0502020204030204" pitchFamily="34" charset="0"/>
              </a:rPr>
              <a:t>.</a:t>
            </a:r>
            <a:endParaRPr lang="en-US" sz="1200" b="1"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s-ES" sz="1200" b="0" dirty="0">
                <a:latin typeface="Calibri" panose="020F0502020204030204" pitchFamily="34" charset="0"/>
                <a:cs typeface="Calibri" panose="020F0502020204030204" pitchFamily="34" charset="0"/>
              </a:rPr>
              <a:t>
Cómo las fortalezas del individuo juegan un papel importante en la responsabilidad personal</a:t>
            </a:r>
            <a:r>
              <a:rPr lang="en-US" sz="1200" b="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12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 sz="1200" b="0" dirty="0">
                <a:latin typeface="Calibri" panose="020F0502020204030204" pitchFamily="34" charset="0"/>
                <a:cs typeface="Calibri" panose="020F0502020204030204" pitchFamily="34" charset="0"/>
              </a:rPr>
              <a:t>Las fortalezas personales del individuo contribuyen a las metas y aspiraciones de recuperación</a:t>
            </a:r>
            <a:r>
              <a:rPr lang="en-US" sz="1200" b="0" dirty="0">
                <a:latin typeface="Calibri" panose="020F0502020204030204" pitchFamily="34" charset="0"/>
                <a:cs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32</a:t>
            </a:fld>
            <a:endParaRPr lang="en-US" dirty="0"/>
          </a:p>
        </p:txBody>
      </p:sp>
    </p:spTree>
    <p:extLst>
      <p:ext uri="{BB962C8B-B14F-4D97-AF65-F5344CB8AC3E}">
        <p14:creationId xmlns:p14="http://schemas.microsoft.com/office/powerpoint/2010/main" val="3704556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1200"/>
              </a:spcAft>
              <a:buFont typeface="Symbol" panose="05050102010706020507" pitchFamily="18" charset="2"/>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Use esta diapositiva para anclar el concepto de que la planificación de la recuperación fomenta el compromiso, conecta al individuo con la responsabilidad personal y hace que la planificación de la recuperación sea sólida.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Enfatiza</a:t>
            </a:r>
            <a:r>
              <a:rPr lang="en-US" sz="1200" dirty="0">
                <a:effectLst/>
                <a:latin typeface="Calibri" panose="020F0502020204030204" pitchFamily="34" charset="0"/>
                <a:ea typeface="Calibri" panose="020F0502020204030204" pitchFamily="34" charset="0"/>
                <a:cs typeface="Times New Roman" panose="02020603050405020304" pitchFamily="18" charset="0"/>
              </a:rPr>
              <a:t> las palabras: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Conectar-Identificar-Participar</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s-ES" sz="1200" i="1" dirty="0">
                <a:effectLst/>
                <a:latin typeface="Calibri" panose="020F0502020204030204" pitchFamily="34" charset="0"/>
                <a:ea typeface="Calibri" panose="020F0502020204030204" pitchFamily="34" charset="0"/>
                <a:cs typeface="Times New Roman" panose="02020603050405020304" pitchFamily="18" charset="0"/>
              </a:rPr>
              <a:t>La Alianza Terapéutica o relación terapéutica hace contribuciones sustanciales y consistentes a los resultados del tratamiento independientemente del tipo de tratamiento.</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10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s-ES" sz="1200" i="1" dirty="0">
                <a:effectLst/>
                <a:latin typeface="Calibri" panose="020F0502020204030204" pitchFamily="34" charset="0"/>
                <a:ea typeface="Calibri" panose="020F0502020204030204" pitchFamily="34" charset="0"/>
                <a:cs typeface="Times New Roman" panose="02020603050405020304" pitchFamily="18" charset="0"/>
              </a:rPr>
              <a:t>La toma de decisiones compartida apoya la máxima autodeterminación en el proceso de planificación centrado en la persona; También se utiliza para discutir una variedad de alternativas de tratamiento que se pueden aplicar</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33</a:t>
            </a:fld>
            <a:endParaRPr lang="en-US" noProof="0" dirty="0"/>
          </a:p>
        </p:txBody>
      </p:sp>
    </p:spTree>
    <p:extLst>
      <p:ext uri="{BB962C8B-B14F-4D97-AF65-F5344CB8AC3E}">
        <p14:creationId xmlns:p14="http://schemas.microsoft.com/office/powerpoint/2010/main" val="2914838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Symbol" panose="05050102010706020507" pitchFamily="18" charset="2"/>
              <a:buNone/>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Resalte</a:t>
            </a:r>
            <a:r>
              <a:rPr lang="en-US" sz="1200" dirty="0">
                <a:effectLst/>
                <a:latin typeface="Calibri" panose="020F0502020204030204" pitchFamily="34" charset="0"/>
                <a:ea typeface="Calibri" panose="020F0502020204030204" pitchFamily="34" charset="0"/>
                <a:cs typeface="Times New Roman" panose="02020603050405020304" pitchFamily="18" charset="0"/>
              </a:rPr>
              <a:t> las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siguientes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declaraciones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nSpc>
                <a:spcPct val="107000"/>
              </a:lnSpc>
              <a:spcBef>
                <a:spcPts val="0"/>
              </a:spcBef>
              <a:spcAft>
                <a:spcPts val="12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s-E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Las personas pueden beneficiarse de tener un plan escrito para guiar su viaje de recuperación personal, que se puede denominar </a:t>
            </a:r>
            <a:r>
              <a:rPr lang="en-US" sz="1200" b="1"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plan de </a:t>
            </a:r>
            <a:r>
              <a:rPr lang="en-US" sz="1200" b="1" i="1" kern="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recuperación</a:t>
            </a:r>
            <a:r>
              <a:rPr lang="en-US" sz="12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15000"/>
              </a:lnSpc>
              <a:spcBef>
                <a:spcPts val="0"/>
              </a:spcBef>
              <a:spcAft>
                <a:spcPts val="10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s-E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El proceso de planificación de la recuperación y el producto o plan deben ser el corazón y el alma de una asociación orientada a la recuperación entre individuos y proveedores.</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34</a:t>
            </a:fld>
            <a:endParaRPr lang="en-US" dirty="0"/>
          </a:p>
        </p:txBody>
      </p:sp>
    </p:spTree>
    <p:extLst>
      <p:ext uri="{BB962C8B-B14F-4D97-AF65-F5344CB8AC3E}">
        <p14:creationId xmlns:p14="http://schemas.microsoft.com/office/powerpoint/2010/main" val="620781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Symbol" panose="05050102010706020507" pitchFamily="18" charset="2"/>
              <a:buNone/>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Resalte</a:t>
            </a:r>
            <a:r>
              <a:rPr lang="en-US" sz="1200" dirty="0">
                <a:effectLst/>
                <a:latin typeface="Calibri" panose="020F0502020204030204" pitchFamily="34" charset="0"/>
                <a:ea typeface="Calibri" panose="020F0502020204030204" pitchFamily="34" charset="0"/>
                <a:cs typeface="Times New Roman" panose="02020603050405020304" pitchFamily="18" charset="0"/>
              </a:rPr>
              <a:t> las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siguientes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declaraciones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nSpc>
                <a:spcPct val="107000"/>
              </a:lnSpc>
              <a:spcBef>
                <a:spcPts val="0"/>
              </a:spcBef>
              <a:spcAft>
                <a:spcPts val="12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s-E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Las personas pueden beneficiarse de tener un plan escrito para guiar su viaje de recuperación personal, que se puede denominar </a:t>
            </a:r>
            <a:r>
              <a:rPr lang="en-US" sz="1200" b="1"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plan de </a:t>
            </a:r>
            <a:r>
              <a:rPr lang="en-US" sz="1200" b="1" i="1" kern="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recuperación</a:t>
            </a:r>
            <a:r>
              <a:rPr lang="en-US" sz="12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15000"/>
              </a:lnSpc>
              <a:spcBef>
                <a:spcPts val="0"/>
              </a:spcBef>
              <a:spcAft>
                <a:spcPts val="10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s-E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El proceso de planificación de la recuperación y el producto o plan deben ser el corazón y el alma de una asociación orientada a la recuperación entre individuos y proveedores.</a:t>
            </a:r>
            <a:r>
              <a:rPr lang="en-U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35</a:t>
            </a:fld>
            <a:endParaRPr lang="en-US" dirty="0"/>
          </a:p>
        </p:txBody>
      </p:sp>
    </p:spTree>
    <p:extLst>
      <p:ext uri="{BB962C8B-B14F-4D97-AF65-F5344CB8AC3E}">
        <p14:creationId xmlns:p14="http://schemas.microsoft.com/office/powerpoint/2010/main" val="3634158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Symbol" panose="05050102010706020507" pitchFamily="18" charset="2"/>
              <a:buNone/>
            </a:pPr>
            <a:r>
              <a:rPr lang="en-US" sz="1200" b="1" dirty="0">
                <a:effectLst/>
                <a:latin typeface="+mn-lt"/>
                <a:ea typeface="Calibri" panose="020F0502020204030204" pitchFamily="34" charset="0"/>
                <a:cs typeface="Times New Roman" panose="02020603050405020304" pitchFamily="18" charset="0"/>
              </a:rPr>
              <a:t>FOLLETOS
</a:t>
            </a: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Symbol" panose="05050102010706020507" pitchFamily="18" charset="2"/>
              <a:buNone/>
            </a:pPr>
            <a:r>
              <a:rPr lang="es-ES" sz="1200" dirty="0">
                <a:effectLst/>
                <a:latin typeface="+mn-lt"/>
                <a:ea typeface="Calibri" panose="020F0502020204030204" pitchFamily="34" charset="0"/>
                <a:cs typeface="Times New Roman" panose="02020603050405020304" pitchFamily="18" charset="0"/>
              </a:rPr>
              <a:t>Tómese un minuto para revisar brevemente cada uno de los Planes de Recuperación</a:t>
            </a:r>
            <a:r>
              <a:rPr lang="en-US" sz="1200" dirty="0">
                <a:effectLst/>
                <a:latin typeface="+mn-lt"/>
                <a:ea typeface="Calibri" panose="020F0502020204030204" pitchFamily="34" charset="0"/>
                <a:cs typeface="Times New Roman" panose="02020603050405020304" pitchFamily="18" charset="0"/>
              </a:rPr>
              <a:t>.</a:t>
            </a:r>
          </a:p>
          <a:p>
            <a:pPr marL="0" marR="0" lvl="0" indent="0">
              <a:lnSpc>
                <a:spcPct val="107000"/>
              </a:lnSpc>
              <a:spcBef>
                <a:spcPts val="0"/>
              </a:spcBef>
              <a:spcAft>
                <a:spcPts val="1200"/>
              </a:spcAft>
              <a:buFont typeface="Symbol" panose="05050102010706020507" pitchFamily="18" charset="2"/>
              <a:buNone/>
            </a:pP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Arial" panose="020B0604020202020204" pitchFamily="34" charset="0"/>
              <a:buNone/>
            </a:pPr>
            <a:r>
              <a:rPr lang="es-ES" sz="1200" b="1" dirty="0">
                <a:effectLst/>
                <a:latin typeface="+mn-lt"/>
                <a:ea typeface="Calibri" panose="020F0502020204030204" pitchFamily="34" charset="0"/>
                <a:cs typeface="Times New Roman" panose="02020603050405020304" pitchFamily="18" charset="0"/>
              </a:rPr>
              <a:t>Plan de acción de recuperación del bienestar</a:t>
            </a:r>
            <a:r>
              <a:rPr lang="en-US" sz="1200" b="1" dirty="0">
                <a:effectLst/>
                <a:latin typeface="+mn-lt"/>
                <a:ea typeface="Calibri" panose="020F0502020204030204" pitchFamily="34" charset="0"/>
                <a:cs typeface="Times New Roman" panose="02020603050405020304" pitchFamily="18" charset="0"/>
              </a:rPr>
              <a:t>: </a:t>
            </a:r>
            <a:r>
              <a:rPr lang="es-ES" sz="1200" dirty="0">
                <a:effectLst/>
                <a:latin typeface="+mn-lt"/>
                <a:ea typeface="Calibri" panose="020F0502020204030204" pitchFamily="34" charset="0"/>
                <a:cs typeface="Times New Roman" panose="02020603050405020304" pitchFamily="18" charset="0"/>
              </a:rPr>
              <a:t>Modelo de recuperación desarrollado por el Copeland Center.  WRAP es un sistema personalizado de bienestar y recuperación arraigado en el principio de autodeterminación</a:t>
            </a:r>
            <a:r>
              <a:rPr lang="en-US" sz="1200" dirty="0">
                <a:effectLst/>
                <a:latin typeface="+mn-lt"/>
                <a:ea typeface="Calibri" panose="020F0502020204030204" pitchFamily="34" charset="0"/>
                <a:cs typeface="Times New Roman" panose="02020603050405020304" pitchFamily="18" charset="0"/>
              </a:rPr>
              <a:t>.</a:t>
            </a:r>
          </a:p>
          <a:p>
            <a:pPr marL="0" marR="0" lvl="0" indent="0">
              <a:lnSpc>
                <a:spcPct val="107000"/>
              </a:lnSpc>
              <a:spcBef>
                <a:spcPts val="0"/>
              </a:spcBef>
              <a:spcAft>
                <a:spcPts val="1200"/>
              </a:spcAft>
              <a:buFont typeface="Symbol" panose="05050102010706020507" pitchFamily="18" charset="2"/>
              <a:buNone/>
            </a:pP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Arial" panose="020B0604020202020204" pitchFamily="34" charset="0"/>
              <a:buNone/>
            </a:pPr>
            <a:r>
              <a:rPr lang="es-ES" sz="1200" b="1" dirty="0">
                <a:effectLst/>
                <a:latin typeface="+mn-lt"/>
                <a:ea typeface="Calibri" panose="020F0502020204030204" pitchFamily="34" charset="0"/>
                <a:cs typeface="Times New Roman" panose="02020603050405020304" pitchFamily="18" charset="0"/>
              </a:rPr>
              <a:t>Gestión integral de la acción sanitaria</a:t>
            </a:r>
            <a:r>
              <a:rPr lang="en-US" sz="1200" b="1" dirty="0">
                <a:effectLst/>
                <a:latin typeface="+mn-lt"/>
                <a:ea typeface="Calibri" panose="020F0502020204030204" pitchFamily="34" charset="0"/>
                <a:cs typeface="Times New Roman" panose="02020603050405020304" pitchFamily="18" charset="0"/>
              </a:rPr>
              <a:t>: </a:t>
            </a:r>
          </a:p>
          <a:p>
            <a:pPr marL="0" marR="0" lvl="0" indent="0">
              <a:lnSpc>
                <a:spcPct val="107000"/>
              </a:lnSpc>
              <a:spcBef>
                <a:spcPts val="0"/>
              </a:spcBef>
              <a:spcAft>
                <a:spcPts val="1200"/>
              </a:spcAft>
              <a:buFont typeface="Arial" panose="020B0604020202020204" pitchFamily="34" charset="0"/>
              <a:buNone/>
            </a:pPr>
            <a:r>
              <a:rPr lang="es-ES" sz="1200" dirty="0">
                <a:effectLst/>
                <a:latin typeface="+mn-lt"/>
                <a:ea typeface="Calibri" panose="020F0502020204030204" pitchFamily="34" charset="0"/>
                <a:cs typeface="Times New Roman" panose="02020603050405020304" pitchFamily="18" charset="0"/>
              </a:rPr>
              <a:t>Desarrollado por el Consejo Nacional para el Bienestar Mental. Programa dirigido por pares que promueve la autogestión para crear y mantener un nuevo comportamiento de salud</a:t>
            </a:r>
            <a:r>
              <a:rPr lang="en-US" sz="1200" dirty="0">
                <a:effectLst/>
                <a:latin typeface="+mn-lt"/>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1200"/>
              </a:spcAft>
              <a:buFont typeface="Symbol" panose="05050102010706020507" pitchFamily="18" charset="2"/>
              <a:buChar cha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 typeface="Arial" panose="020B0604020202020204" pitchFamily="34" charset="0"/>
              <a:buNone/>
              <a:tabLst/>
              <a:defRPr/>
            </a:pPr>
            <a:r>
              <a:rPr lang="en-US" sz="1200" b="1" dirty="0" err="1">
                <a:latin typeface="+mn-lt"/>
                <a:cs typeface="Calibri" panose="020F0502020204030204" pitchFamily="34" charset="0"/>
              </a:rPr>
              <a:t>Rastreador</a:t>
            </a:r>
            <a:r>
              <a:rPr lang="en-US" sz="1200" b="1" dirty="0">
                <a:latin typeface="+mn-lt"/>
                <a:cs typeface="Calibri" panose="020F0502020204030204" pitchFamily="34" charset="0"/>
              </a:rPr>
              <a:t> de </a:t>
            </a:r>
            <a:r>
              <a:rPr lang="en-US" sz="1200" b="1" dirty="0" err="1">
                <a:latin typeface="+mn-lt"/>
                <a:cs typeface="Calibri" panose="020F0502020204030204" pitchFamily="34" charset="0"/>
              </a:rPr>
              <a:t>bienestar</a:t>
            </a:r>
            <a:r>
              <a:rPr lang="en-US" sz="1200" b="1" dirty="0">
                <a:latin typeface="+mn-lt"/>
                <a:cs typeface="Calibri" panose="020F0502020204030204" pitchFamily="34" charset="0"/>
              </a:rPr>
              <a:t>: </a:t>
            </a:r>
          </a:p>
          <a:p>
            <a:pPr marL="0" marR="0" lvl="0" indent="0" algn="l" defTabSz="914400" rtl="0" eaLnBrk="1" fontAlgn="auto" latinLnBrk="0" hangingPunct="1">
              <a:lnSpc>
                <a:spcPct val="107000"/>
              </a:lnSpc>
              <a:spcBef>
                <a:spcPts val="0"/>
              </a:spcBef>
              <a:spcAft>
                <a:spcPts val="1200"/>
              </a:spcAft>
              <a:buClrTx/>
              <a:buSzTx/>
              <a:buFont typeface="Arial" panose="020B0604020202020204" pitchFamily="34" charset="0"/>
              <a:buNone/>
              <a:tabLst/>
              <a:defRPr/>
            </a:pPr>
            <a:r>
              <a:rPr lang="es-ES" sz="1200" b="0" dirty="0">
                <a:latin typeface="+mn-lt"/>
                <a:cs typeface="Calibri" panose="020F0502020204030204" pitchFamily="34" charset="0"/>
              </a:rPr>
              <a:t>Desarrollado por la Alianza de Apoyo a la Depresión y el Bipolar para rastrear los síntomas, los sentimientos y el estado general de ánimo y bienestar</a:t>
            </a:r>
            <a:r>
              <a:rPr lang="en-US" sz="1200" b="0" dirty="0">
                <a:latin typeface="+mn-lt"/>
                <a:cs typeface="Calibri" panose="020F0502020204030204" pitchFamily="34" charset="0"/>
              </a:rPr>
              <a:t>.  </a:t>
            </a:r>
          </a:p>
          <a:p>
            <a:pPr marL="0" marR="0" lvl="0" indent="0" algn="l"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endParaRPr lang="en-US" sz="1200" b="0" dirty="0">
              <a:latin typeface="+mn-lt"/>
              <a:cs typeface="Calibri" panose="020F0502020204030204" pitchFamily="34" charset="0"/>
            </a:endParaRPr>
          </a:p>
          <a:p>
            <a:pPr marL="0" marR="0" lvl="0" indent="0" algn="l" defTabSz="914400" rtl="0" eaLnBrk="1" fontAlgn="auto" latinLnBrk="0" hangingPunct="1">
              <a:lnSpc>
                <a:spcPct val="107000"/>
              </a:lnSpc>
              <a:spcBef>
                <a:spcPts val="0"/>
              </a:spcBef>
              <a:spcAft>
                <a:spcPts val="1200"/>
              </a:spcAft>
              <a:buClrTx/>
              <a:buSzTx/>
              <a:buFont typeface="Arial" panose="020B0604020202020204" pitchFamily="34" charset="0"/>
              <a:buNone/>
              <a:tabLst/>
              <a:defRPr/>
            </a:pPr>
            <a:r>
              <a:rPr lang="en-US" sz="1200" b="1" dirty="0">
                <a:latin typeface="+mn-lt"/>
                <a:cs typeface="Calibri" panose="020F0502020204030204" pitchFamily="34" charset="0"/>
              </a:rPr>
              <a:t>Estrella de </a:t>
            </a:r>
            <a:r>
              <a:rPr lang="en-US" sz="1200" b="1" dirty="0" err="1">
                <a:latin typeface="+mn-lt"/>
                <a:cs typeface="Calibri" panose="020F0502020204030204" pitchFamily="34" charset="0"/>
              </a:rPr>
              <a:t>recuperación</a:t>
            </a:r>
            <a:r>
              <a:rPr lang="en-US" sz="1200" b="1" dirty="0">
                <a:latin typeface="+mn-lt"/>
                <a:cs typeface="Calibri" panose="020F0502020204030204" pitchFamily="34" charset="0"/>
              </a:rPr>
              <a:t>: </a:t>
            </a:r>
            <a:endParaRPr lang="en-US" sz="1200" b="0" i="0" dirty="0">
              <a:solidFill>
                <a:srgbClr val="444444"/>
              </a:solidFill>
              <a:effectLst/>
              <a:latin typeface="+mn-lt"/>
              <a:cs typeface="Calibri" panose="020F0502020204030204" pitchFamily="34" charset="0"/>
            </a:endParaRPr>
          </a:p>
          <a:p>
            <a:pPr marL="0" marR="0" lvl="0" indent="0" algn="l" defTabSz="914400" rtl="0" eaLnBrk="1" fontAlgn="auto" latinLnBrk="0" hangingPunct="1">
              <a:lnSpc>
                <a:spcPct val="107000"/>
              </a:lnSpc>
              <a:spcBef>
                <a:spcPts val="0"/>
              </a:spcBef>
              <a:spcAft>
                <a:spcPts val="1200"/>
              </a:spcAft>
              <a:buClrTx/>
              <a:buSzTx/>
              <a:buFont typeface="Arial" panose="020B0604020202020204" pitchFamily="34" charset="0"/>
              <a:buNone/>
              <a:tabLst/>
              <a:defRPr/>
            </a:pPr>
            <a:r>
              <a:rPr lang="es-ES" sz="1200" b="0" i="0" dirty="0">
                <a:solidFill>
                  <a:srgbClr val="444444"/>
                </a:solidFill>
                <a:effectLst/>
                <a:latin typeface="+mn-lt"/>
                <a:cs typeface="Calibri" panose="020F0502020204030204" pitchFamily="34" charset="0"/>
              </a:rPr>
              <a:t>Desarrollada por la </a:t>
            </a:r>
            <a:r>
              <a:rPr lang="es-ES" sz="1200" b="1" i="0" dirty="0">
                <a:solidFill>
                  <a:srgbClr val="444444"/>
                </a:solidFill>
                <a:effectLst/>
                <a:latin typeface="+mn-lt"/>
                <a:cs typeface="Calibri" panose="020F0502020204030204" pitchFamily="34" charset="0"/>
              </a:rPr>
              <a:t>Asociación de Proveedores de Salud Mental </a:t>
            </a:r>
            <a:r>
              <a:rPr lang="es-ES" sz="1200" b="0" i="0" dirty="0">
                <a:solidFill>
                  <a:srgbClr val="444444"/>
                </a:solidFill>
                <a:effectLst/>
                <a:latin typeface="+mn-lt"/>
                <a:cs typeface="Calibri" panose="020F0502020204030204" pitchFamily="34" charset="0"/>
              </a:rPr>
              <a:t>es una medida de resultados que permite a las personas que utilizan los servicios medir su propio progreso de recuperación, con la ayuda de trabajadores de salud mental y otros</a:t>
            </a:r>
            <a:r>
              <a:rPr lang="en-US" sz="1200" b="0" i="0" dirty="0">
                <a:solidFill>
                  <a:srgbClr val="444444"/>
                </a:solidFill>
                <a:effectLst/>
                <a:latin typeface="+mn-lt"/>
              </a:rPr>
              <a:t>.</a:t>
            </a:r>
            <a:endParaRPr lang="en-US" sz="1200" b="0" dirty="0">
              <a:latin typeface="+mn-lt"/>
              <a:cs typeface="Calibri" panose="020F0502020204030204" pitchFamily="34" charset="0"/>
            </a:endParaRPr>
          </a:p>
          <a:p>
            <a:pPr marL="0" marR="0" lvl="0" indent="0">
              <a:lnSpc>
                <a:spcPct val="107000"/>
              </a:lnSpc>
              <a:spcBef>
                <a:spcPts val="0"/>
              </a:spcBef>
              <a:spcAft>
                <a:spcPts val="1200"/>
              </a:spcAft>
              <a:buFont typeface="Symbol" panose="05050102010706020507" pitchFamily="18" charset="2"/>
              <a:buNone/>
            </a:pP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Arial" panose="020B0604020202020204" pitchFamily="34" charset="0"/>
              <a:buNone/>
            </a:pPr>
            <a:r>
              <a:rPr lang="en-US" sz="1200" b="1" dirty="0" err="1">
                <a:effectLst/>
                <a:latin typeface="+mn-lt"/>
                <a:ea typeface="Calibri" panose="020F0502020204030204" pitchFamily="34" charset="0"/>
                <a:cs typeface="Times New Roman" panose="02020603050405020304" pitchFamily="18" charset="0"/>
              </a:rPr>
              <a:t>Mapeo</a:t>
            </a:r>
            <a:r>
              <a:rPr lang="en-US" sz="1200" b="1" dirty="0">
                <a:effectLst/>
                <a:latin typeface="+mn-lt"/>
                <a:ea typeface="Calibri" panose="020F0502020204030204" pitchFamily="34" charset="0"/>
                <a:cs typeface="Times New Roman" panose="02020603050405020304" pitchFamily="18" charset="0"/>
              </a:rPr>
              <a:t> de </a:t>
            </a:r>
            <a:r>
              <a:rPr lang="en-US" sz="1200" b="1" dirty="0" err="1">
                <a:effectLst/>
                <a:latin typeface="+mn-lt"/>
                <a:ea typeface="Calibri" panose="020F0502020204030204" pitchFamily="34" charset="0"/>
                <a:cs typeface="Times New Roman" panose="02020603050405020304" pitchFamily="18" charset="0"/>
              </a:rPr>
              <a:t>su</a:t>
            </a:r>
            <a:r>
              <a:rPr lang="en-US" sz="1200" b="1" dirty="0">
                <a:effectLst/>
                <a:latin typeface="+mn-lt"/>
                <a:ea typeface="Calibri" panose="020F0502020204030204" pitchFamily="34" charset="0"/>
                <a:cs typeface="Times New Roman" panose="02020603050405020304" pitchFamily="18" charset="0"/>
              </a:rPr>
              <a:t> </a:t>
            </a:r>
            <a:r>
              <a:rPr lang="en-US" sz="1200" b="1" dirty="0" err="1">
                <a:effectLst/>
                <a:latin typeface="+mn-lt"/>
                <a:ea typeface="Calibri" panose="020F0502020204030204" pitchFamily="34" charset="0"/>
                <a:cs typeface="Times New Roman" panose="02020603050405020304" pitchFamily="18" charset="0"/>
              </a:rPr>
              <a:t>recuperación</a:t>
            </a:r>
            <a:r>
              <a:rPr lang="en-US" sz="1200" b="1" dirty="0">
                <a:effectLst/>
                <a:latin typeface="+mn-lt"/>
                <a:ea typeface="Calibri" panose="020F0502020204030204" pitchFamily="34" charset="0"/>
                <a:cs typeface="Times New Roman" panose="02020603050405020304" pitchFamily="18" charset="0"/>
              </a:rPr>
              <a:t>: </a:t>
            </a:r>
            <a:endParaRPr lang="en-US" sz="1200" b="0" i="0" dirty="0">
              <a:solidFill>
                <a:srgbClr val="2C2C2C"/>
              </a:solidFill>
              <a:effectLst/>
              <a:latin typeface="+mn-lt"/>
              <a:cs typeface="Times New Roman" panose="02020603050405020304" pitchFamily="18" charset="0"/>
            </a:endParaRPr>
          </a:p>
          <a:p>
            <a:pPr marL="0" marR="0" lvl="0" indent="0">
              <a:lnSpc>
                <a:spcPct val="107000"/>
              </a:lnSpc>
              <a:spcBef>
                <a:spcPts val="0"/>
              </a:spcBef>
              <a:spcAft>
                <a:spcPts val="1200"/>
              </a:spcAft>
              <a:buFont typeface="Arial" panose="020B0604020202020204" pitchFamily="34" charset="0"/>
              <a:buNone/>
            </a:pPr>
            <a:r>
              <a:rPr lang="es-ES" sz="1200" b="0" i="0" dirty="0">
                <a:solidFill>
                  <a:srgbClr val="2C2C2C"/>
                </a:solidFill>
                <a:effectLst/>
                <a:latin typeface="+mn-lt"/>
              </a:rPr>
              <a:t>Mapeo de su viaje de recuperación: Un modelo basado en pares que es un diario de autoayuda, personal y de llenar los espacios en blanco ayuda al individuo a planificar su recuperación y ver el progreso que se realiza. Esta guía está diseñada para ser utilizada junto con un mentor o patrocinador. Ofrece una serie de MAPS para ayudar al individuo a comprender los errores de pensamiento, aprovechar sus fortalezas y superar los obstáculos.</a:t>
            </a:r>
            <a:endParaRPr lang="en-US" sz="1200" b="0" dirty="0">
              <a:effectLst/>
              <a:latin typeface="+mn-lt"/>
              <a:ea typeface="Calibri" panose="020F0502020204030204" pitchFamily="34" charset="0"/>
              <a:cs typeface="Times New Roman" panose="02020603050405020304" pitchFamily="18" charset="0"/>
            </a:endParaRPr>
          </a:p>
          <a:p>
            <a:pPr marL="0" marR="0" lvl="0" indent="0">
              <a:lnSpc>
                <a:spcPct val="115000"/>
              </a:lnSpc>
              <a:spcBef>
                <a:spcPts val="0"/>
              </a:spcBef>
              <a:spcAft>
                <a:spcPts val="1000"/>
              </a:spcAft>
              <a:buFont typeface="Symbol" panose="05050102010706020507" pitchFamily="18" charset="2"/>
              <a:buNone/>
            </a:pPr>
            <a:endParaRPr lang="en-US" sz="1200" kern="1200" dirty="0">
              <a:effectLst/>
              <a:latin typeface="+mn-lt"/>
              <a:ea typeface="Calibri" panose="020F0502020204030204" pitchFamily="34" charset="0"/>
              <a:cs typeface="Arial" panose="020B0604020202020204" pitchFamily="34" charset="0"/>
            </a:endParaRPr>
          </a:p>
          <a:p>
            <a:pPr marL="342900" marR="0" lvl="0" indent="-342900">
              <a:lnSpc>
                <a:spcPct val="115000"/>
              </a:lnSpc>
              <a:spcBef>
                <a:spcPts val="0"/>
              </a:spcBef>
              <a:spcAft>
                <a:spcPts val="1000"/>
              </a:spcAft>
              <a:buFont typeface="Symbol" panose="05050102010706020507" pitchFamily="18" charset="2"/>
              <a:buChar char=""/>
            </a:pPr>
            <a:endParaRPr lang="en-US" sz="1200" kern="1200" dirty="0">
              <a:effectLst/>
              <a:latin typeface="+mn-lt"/>
              <a:ea typeface="Calibri" panose="020F0502020204030204" pitchFamily="34" charset="0"/>
              <a:cs typeface="Arial" panose="020B0604020202020204" pitchFamily="34" charset="0"/>
            </a:endParaRPr>
          </a:p>
          <a:p>
            <a:pPr marL="342900" marR="0" lvl="0" indent="-342900">
              <a:lnSpc>
                <a:spcPct val="115000"/>
              </a:lnSpc>
              <a:spcBef>
                <a:spcPts val="0"/>
              </a:spcBef>
              <a:spcAft>
                <a:spcPts val="1000"/>
              </a:spcAft>
              <a:buFont typeface="Symbol" panose="05050102010706020507" pitchFamily="18" charset="2"/>
              <a:buChar char=""/>
            </a:pPr>
            <a:endParaRPr lang="en-US" sz="1200" kern="1200" dirty="0">
              <a:effectLst/>
              <a:latin typeface="+mn-lt"/>
              <a:ea typeface="Calibri" panose="020F0502020204030204" pitchFamily="34" charset="0"/>
              <a:cs typeface="Arial" panose="020B0604020202020204" pitchFamily="34" charset="0"/>
            </a:endParaRPr>
          </a:p>
          <a:p>
            <a:pPr marL="342900" marR="0" lvl="0" indent="-342900">
              <a:lnSpc>
                <a:spcPct val="115000"/>
              </a:lnSpc>
              <a:spcBef>
                <a:spcPts val="0"/>
              </a:spcBef>
              <a:spcAft>
                <a:spcPts val="1000"/>
              </a:spcAft>
              <a:buFont typeface="Symbol" panose="05050102010706020507" pitchFamily="18" charset="2"/>
              <a:buChar char=""/>
            </a:pPr>
            <a:endParaRPr lang="en-US" sz="1200" kern="1200" dirty="0">
              <a:effectLst/>
              <a:latin typeface="+mn-lt"/>
              <a:ea typeface="Calibri" panose="020F0502020204030204" pitchFamily="34" charset="0"/>
              <a:cs typeface="Arial" panose="020B0604020202020204" pitchFamily="34" charset="0"/>
            </a:endParaRPr>
          </a:p>
          <a:p>
            <a:pPr marL="342900" marR="0" lvl="0" indent="-342900">
              <a:lnSpc>
                <a:spcPct val="115000"/>
              </a:lnSpc>
              <a:spcBef>
                <a:spcPts val="0"/>
              </a:spcBef>
              <a:spcAft>
                <a:spcPts val="1000"/>
              </a:spcAft>
              <a:buFont typeface="Symbol" panose="05050102010706020507" pitchFamily="18" charset="2"/>
              <a:buChar char=""/>
            </a:pPr>
            <a:endParaRPr lang="en-US" sz="1200" kern="1200" dirty="0">
              <a:effectLst/>
              <a:latin typeface="+mn-lt"/>
              <a:ea typeface="Calibri" panose="020F0502020204030204" pitchFamily="34" charset="0"/>
              <a:cs typeface="Arial" panose="020B0604020202020204" pitchFamily="34" charset="0"/>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36</a:t>
            </a:fld>
            <a:endParaRPr lang="en-US" noProof="0" dirty="0"/>
          </a:p>
        </p:txBody>
      </p:sp>
    </p:spTree>
    <p:extLst>
      <p:ext uri="{BB962C8B-B14F-4D97-AF65-F5344CB8AC3E}">
        <p14:creationId xmlns:p14="http://schemas.microsoft.com/office/powerpoint/2010/main" val="2919610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s-ES" sz="1200" baseline="0" dirty="0">
                <a:latin typeface="+mn-lt"/>
              </a:rPr>
              <a:t>Enfatizar a los participantes que existen herramientas y recursos que nos ayudan a proporcionar personalización y opciones para las personas atendidas.</a:t>
            </a:r>
            <a:endParaRPr lang="en-US" sz="1200" baseline="0" dirty="0">
              <a:latin typeface="+mn-lt"/>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s-ES" sz="1200" baseline="0" dirty="0">
                <a:latin typeface="+mn-lt"/>
              </a:rPr>
              <a:t>
Las herramientas y los recursos proporcionan detalles y conocimientos sobre la vida del individuo y nos ayudan a brindar servicios efectivos en puntos críticos en la planificación y prestación de servicios.</a:t>
            </a:r>
            <a:endParaRPr lang="en-US" sz="1200" baseline="0" dirty="0">
              <a:latin typeface="+mn-lt"/>
            </a:endParaRPr>
          </a:p>
          <a:p>
            <a:pPr marL="285750" marR="0" lvl="0" indent="-2857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endParaRPr lang="en-US" sz="1200" baseline="0" dirty="0">
              <a:latin typeface="+mn-lt"/>
            </a:endParaRPr>
          </a:p>
          <a:p>
            <a:pPr marL="285750" marR="0" lvl="0" indent="-2857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en-US" sz="1200" baseline="0" dirty="0">
                <a:latin typeface="+mn-lt"/>
              </a:rPr>
              <a:t>En una </a:t>
            </a:r>
            <a:r>
              <a:rPr lang="en-US" sz="1200" baseline="0" dirty="0" err="1">
                <a:latin typeface="+mn-lt"/>
              </a:rPr>
              <a:t>evaluación</a:t>
            </a:r>
            <a:r>
              <a:rPr lang="en-US" sz="1200" baseline="0" dirty="0">
                <a:latin typeface="+mn-lt"/>
              </a:rPr>
              <a:t> </a:t>
            </a:r>
            <a:r>
              <a:rPr lang="en-US" sz="1200" baseline="0" dirty="0" err="1">
                <a:latin typeface="+mn-lt"/>
              </a:rPr>
              <a:t>biopsicosocial</a:t>
            </a:r>
            <a:r>
              <a:rPr lang="en-US" sz="1200" baseline="0" dirty="0">
                <a:latin typeface="+mn-lt"/>
              </a:rPr>
              <a:t> </a:t>
            </a:r>
            <a:r>
              <a:rPr lang="es-ES" sz="1200" b="1" baseline="0" dirty="0">
                <a:latin typeface="+mn-lt"/>
              </a:rPr>
              <a:t>Todas las secciones deben completarse </a:t>
            </a:r>
            <a:r>
              <a:rPr lang="es-ES" sz="1200" baseline="0" dirty="0">
                <a:latin typeface="+mn-lt"/>
              </a:rPr>
              <a:t>y proporcionar detalles claros y concisos de la historia, los desafíos y las barreras del individuo en el tratamiento.</a:t>
            </a:r>
            <a:r>
              <a:rPr lang="en-US" sz="1200" baseline="0" dirty="0">
                <a:latin typeface="+mn-lt"/>
              </a:rPr>
              <a:t>.</a:t>
            </a: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200" baseline="0" dirty="0">
              <a:latin typeface="+mn-lt"/>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200" baseline="0" dirty="0">
              <a:latin typeface="+mn-lt"/>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200" baseline="0" dirty="0">
              <a:latin typeface="+mn-lt"/>
            </a:endParaRPr>
          </a:p>
          <a:p>
            <a:pPr marL="0" marR="0" lvl="0" indent="0">
              <a:lnSpc>
                <a:spcPct val="115000"/>
              </a:lnSpc>
              <a:spcBef>
                <a:spcPts val="0"/>
              </a:spcBef>
              <a:spcAft>
                <a:spcPts val="1000"/>
              </a:spcAft>
              <a:buFont typeface="Symbol" panose="05050102010706020507" pitchFamily="18" charset="2"/>
              <a:buNone/>
            </a:pPr>
            <a:endParaRPr lang="en-US" sz="1200" dirty="0">
              <a:effectLst/>
              <a:latin typeface="+mn-lt"/>
              <a:ea typeface="Calibri" panose="020F0502020204030204" pitchFamily="34" charset="0"/>
              <a:cs typeface="Times New Roman" panose="02020603050405020304" pitchFamily="18" charset="0"/>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37</a:t>
            </a:fld>
            <a:endParaRPr lang="en-US" noProof="0" dirty="0"/>
          </a:p>
        </p:txBody>
      </p:sp>
    </p:spTree>
    <p:extLst>
      <p:ext uri="{BB962C8B-B14F-4D97-AF65-F5344CB8AC3E}">
        <p14:creationId xmlns:p14="http://schemas.microsoft.com/office/powerpoint/2010/main" val="37277912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s-ES" sz="1200" baseline="0" dirty="0">
                <a:latin typeface="+mn-lt"/>
              </a:rPr>
              <a:t>Enfatizar a los participantes que existen herramientas y recursos que nos ayudan a proporcionar personalización y opciones para las personas atendidas.</a:t>
            </a:r>
            <a:endParaRPr lang="en-US" sz="1200" baseline="0" dirty="0">
              <a:latin typeface="+mn-lt"/>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200" baseline="0" dirty="0">
              <a:latin typeface="+mn-lt"/>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s-ES" sz="1200" baseline="0" dirty="0">
                <a:latin typeface="+mn-lt"/>
              </a:rPr>
              <a:t>Las herramientas y recursos proporcionan detalles y conocimientos sobre la vida del individuo y nos ayudan a brindar servicios efectivos en puntos críticos en la planificación y prestación de servicios.</a:t>
            </a:r>
            <a:endParaRPr lang="en-US" sz="1200" baseline="0" dirty="0">
              <a:latin typeface="+mn-lt"/>
            </a:endParaRPr>
          </a:p>
          <a:p>
            <a:pPr marL="285750" marR="0" lvl="0" indent="-2857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endParaRPr lang="en-US" sz="1200" baseline="0" dirty="0">
              <a:latin typeface="+mn-lt"/>
            </a:endParaRPr>
          </a:p>
          <a:p>
            <a:pPr marL="285750" marR="0" lvl="0" indent="-2857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es-ES" sz="1200" baseline="0" dirty="0">
                <a:latin typeface="+mn-lt"/>
              </a:rPr>
              <a:t>La evaluación de las fortalezas </a:t>
            </a:r>
            <a:r>
              <a:rPr lang="es-ES" sz="1200" b="1" baseline="0" dirty="0">
                <a:latin typeface="+mn-lt"/>
              </a:rPr>
              <a:t>debe ser impulsado por la persona </a:t>
            </a:r>
            <a:r>
              <a:rPr lang="es-ES" sz="1200" b="0" baseline="0" dirty="0">
                <a:latin typeface="+mn-lt"/>
              </a:rPr>
              <a:t>e incluir declaraciones personales sobre fortalezas, necesidades, habilidades y preferencias</a:t>
            </a:r>
            <a:r>
              <a:rPr lang="en-US" sz="1200" b="0" baseline="0" dirty="0">
                <a:latin typeface="+mn-lt"/>
              </a:rPr>
              <a:t>.</a:t>
            </a:r>
            <a:endParaRPr lang="en-US" sz="1200" b="1" baseline="0" dirty="0">
              <a:latin typeface="+mn-lt"/>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200" baseline="0" dirty="0">
              <a:latin typeface="+mn-lt"/>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200" baseline="0" dirty="0">
              <a:latin typeface="+mn-lt"/>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200" baseline="0" dirty="0">
              <a:latin typeface="+mn-lt"/>
            </a:endParaRPr>
          </a:p>
          <a:p>
            <a:pPr marL="0" marR="0" lvl="0" indent="0">
              <a:lnSpc>
                <a:spcPct val="115000"/>
              </a:lnSpc>
              <a:spcBef>
                <a:spcPts val="0"/>
              </a:spcBef>
              <a:spcAft>
                <a:spcPts val="1000"/>
              </a:spcAft>
              <a:buFont typeface="Symbol" panose="05050102010706020507" pitchFamily="18" charset="2"/>
              <a:buNone/>
            </a:pPr>
            <a:endParaRPr lang="en-US" sz="1200" dirty="0">
              <a:effectLst/>
              <a:latin typeface="+mn-lt"/>
              <a:ea typeface="Calibri" panose="020F0502020204030204" pitchFamily="34" charset="0"/>
              <a:cs typeface="Times New Roman" panose="02020603050405020304" pitchFamily="18" charset="0"/>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38</a:t>
            </a:fld>
            <a:endParaRPr lang="en-US" noProof="0" dirty="0"/>
          </a:p>
        </p:txBody>
      </p:sp>
    </p:spTree>
    <p:extLst>
      <p:ext uri="{BB962C8B-B14F-4D97-AF65-F5344CB8AC3E}">
        <p14:creationId xmlns:p14="http://schemas.microsoft.com/office/powerpoint/2010/main" val="2684876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s-ES" sz="1200" baseline="0" dirty="0">
                <a:latin typeface="+mn-lt"/>
              </a:rPr>
              <a:t>Tómese un momento para revisar las habilidades requeridas en la planificación de tratamientos / servicios</a:t>
            </a:r>
            <a:r>
              <a:rPr lang="en-US" sz="1200" baseline="0" dirty="0">
                <a:latin typeface="+mn-lt"/>
              </a:rPr>
              <a:t>.</a:t>
            </a: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200" baseline="0" dirty="0">
              <a:latin typeface="+mn-lt"/>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s-ES" sz="1200" baseline="0" dirty="0">
                <a:latin typeface="+mn-lt"/>
              </a:rPr>
              <a:t>Enfatizar a los participantes que las habilidades con viñetas nos ayudan a proporcionar personalización y opciones para las personas atendidas.</a:t>
            </a:r>
            <a:endParaRPr lang="en-US" sz="1200" baseline="0" dirty="0">
              <a:latin typeface="+mn-lt"/>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200" baseline="0" dirty="0">
              <a:latin typeface="+mn-lt"/>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s-ES" sz="1200" baseline="0" dirty="0">
                <a:latin typeface="+mn-lt"/>
              </a:rPr>
              <a:t>La planificación del tratamiento/servicio es colaborativa y aplica el modelo de toma de decisiones</a:t>
            </a:r>
            <a:r>
              <a:rPr lang="en-US" sz="1200" baseline="0" dirty="0">
                <a:latin typeface="+mn-lt"/>
              </a:rPr>
              <a:t>.</a:t>
            </a: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200" baseline="0" dirty="0">
              <a:latin typeface="+mn-lt"/>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200" baseline="0" dirty="0">
              <a:latin typeface="+mn-lt"/>
            </a:endParaRPr>
          </a:p>
          <a:p>
            <a:pPr marL="0" marR="0" lvl="0" indent="0">
              <a:lnSpc>
                <a:spcPct val="115000"/>
              </a:lnSpc>
              <a:spcBef>
                <a:spcPts val="0"/>
              </a:spcBef>
              <a:spcAft>
                <a:spcPts val="1000"/>
              </a:spcAft>
              <a:buFont typeface="Symbol" panose="05050102010706020507" pitchFamily="18" charset="2"/>
              <a:buNone/>
            </a:pPr>
            <a:endParaRPr lang="en-US" sz="1200" dirty="0">
              <a:effectLst/>
              <a:latin typeface="+mn-lt"/>
              <a:ea typeface="Calibri" panose="020F0502020204030204" pitchFamily="34" charset="0"/>
              <a:cs typeface="Times New Roman" panose="02020603050405020304" pitchFamily="18" charset="0"/>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39</a:t>
            </a:fld>
            <a:endParaRPr lang="en-US" noProof="0" dirty="0"/>
          </a:p>
        </p:txBody>
      </p:sp>
    </p:spTree>
    <p:extLst>
      <p:ext uri="{BB962C8B-B14F-4D97-AF65-F5344CB8AC3E}">
        <p14:creationId xmlns:p14="http://schemas.microsoft.com/office/powerpoint/2010/main" val="1371059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t>Tómese su tiempo para presentar / elaborar cada razón por la que es importante centrarse en las fortalezas y la responsabilidad personal.</a:t>
            </a:r>
            <a:endParaRPr lang="en-US" sz="1200" baseline="0" dirty="0"/>
          </a:p>
          <a:p>
            <a:endParaRPr lang="en-US" sz="1200" baseline="0" dirty="0"/>
          </a:p>
          <a:p>
            <a:pPr marL="0" indent="0">
              <a:buFont typeface="Arial" panose="020B0604020202020204" pitchFamily="34" charset="0"/>
              <a:buNone/>
            </a:pPr>
            <a:r>
              <a:rPr lang="en-US" sz="1200" baseline="0" dirty="0" err="1"/>
              <a:t>Resiliencia</a:t>
            </a:r>
            <a:r>
              <a:rPr lang="en-US" sz="1200" baseline="0" dirty="0"/>
              <a:t> </a:t>
            </a:r>
          </a:p>
          <a:p>
            <a:pPr marL="171450" indent="-171450">
              <a:buFont typeface="Arial" panose="020B0604020202020204" pitchFamily="34" charset="0"/>
              <a:buChar char="•"/>
            </a:pPr>
            <a:r>
              <a:rPr lang="en-US" sz="1200" baseline="0" dirty="0"/>
              <a:t> </a:t>
            </a:r>
            <a:r>
              <a:rPr lang="es-ES" sz="1200" baseline="0" dirty="0"/>
              <a:t>Ayudar a otros a identificar sus fortalezas puede aumentar su motivación, esperanza y capacidad para enfrentar los desafíos</a:t>
            </a:r>
            <a:r>
              <a:rPr lang="en-US" sz="1200" baseline="0" dirty="0"/>
              <a:t>.</a:t>
            </a:r>
          </a:p>
          <a:p>
            <a:pPr marL="0" indent="0">
              <a:buFont typeface="Arial" panose="020B0604020202020204" pitchFamily="34" charset="0"/>
              <a:buNone/>
            </a:pPr>
            <a:endParaRPr lang="en-US" sz="1200" baseline="0" dirty="0"/>
          </a:p>
          <a:p>
            <a:pPr marL="0" indent="0">
              <a:buFont typeface="Arial" panose="020B0604020202020204" pitchFamily="34" charset="0"/>
              <a:buNone/>
            </a:pPr>
            <a:r>
              <a:rPr lang="en-US" sz="1200" baseline="0" dirty="0" err="1"/>
              <a:t>Responsabilidad</a:t>
            </a:r>
            <a:r>
              <a:rPr lang="en-US" sz="1200" baseline="0" dirty="0"/>
              <a:t> personal </a:t>
            </a:r>
          </a:p>
          <a:p>
            <a:pPr marL="171450" indent="-171450">
              <a:buFont typeface="Arial" panose="020B0604020202020204" pitchFamily="34" charset="0"/>
              <a:buChar char="•"/>
            </a:pPr>
            <a:r>
              <a:rPr lang="es-ES" sz="1200" baseline="0" dirty="0"/>
              <a:t>Identificar y reconocer las propias fortalezas ayuda a generar confianza. En el Módulo 3 discutimos la autonomía y la autodeterminación</a:t>
            </a:r>
            <a:r>
              <a:rPr lang="en-US" sz="1200" baseline="0" dirty="0"/>
              <a:t>. </a:t>
            </a:r>
          </a:p>
          <a:p>
            <a:pPr marL="171450" indent="-171450">
              <a:buFont typeface="Arial" panose="020B0604020202020204" pitchFamily="34" charset="0"/>
              <a:buChar char="•"/>
            </a:pPr>
            <a:r>
              <a:rPr lang="es-ES" sz="1200" baseline="0" dirty="0"/>
              <a:t>El empoderamiento y la confianza en sí mismos pueden ayudar a otros a desarrollar / asumir una mayor responsabilidad personal por su salud y bienestar.</a:t>
            </a:r>
            <a:endParaRPr lang="en-US" sz="1200" baseline="0" dirty="0"/>
          </a:p>
          <a:p>
            <a:pPr marL="171450" indent="-171450">
              <a:buFont typeface="Arial" panose="020B0604020202020204" pitchFamily="34" charset="0"/>
              <a:buChar char="•"/>
            </a:pPr>
            <a:r>
              <a:rPr lang="es-ES" sz="1200" baseline="0" dirty="0"/>
              <a:t>Esto resulta en un papel más activo vs. pasivo en el tratamiento</a:t>
            </a:r>
            <a:r>
              <a:rPr lang="en-US" sz="1200" baseline="0" dirty="0"/>
              <a:t>.</a:t>
            </a:r>
          </a:p>
          <a:p>
            <a:pPr marL="171450" indent="-171450">
              <a:buFont typeface="Arial" panose="020B0604020202020204" pitchFamily="34" charset="0"/>
              <a:buChar char="•"/>
            </a:pPr>
            <a:endParaRPr lang="en-US" sz="1200" baseline="0" dirty="0"/>
          </a:p>
          <a:p>
            <a:pPr marL="0" indent="0">
              <a:buFont typeface="Arial" panose="020B0604020202020204" pitchFamily="34" charset="0"/>
              <a:buNone/>
            </a:pPr>
            <a:r>
              <a:rPr lang="en-US" sz="1200" baseline="0" dirty="0" err="1"/>
              <a:t>Autodefensa</a:t>
            </a:r>
            <a:r>
              <a:rPr lang="en-US" sz="1200" baseline="0" dirty="0"/>
              <a:t> </a:t>
            </a:r>
          </a:p>
          <a:p>
            <a:pPr marL="171450" indent="-171450">
              <a:buFont typeface="Arial" panose="020B0604020202020204" pitchFamily="34" charset="0"/>
              <a:buChar char="•"/>
            </a:pPr>
            <a:r>
              <a:rPr lang="es-ES" sz="1200" baseline="0" dirty="0"/>
              <a:t>Esto puede desarrollarse como resultado de una mayor confianza en sí mismo y es una extensión natural de la responsabilidad personal de la propia recuperación.</a:t>
            </a:r>
            <a:endParaRPr lang="en-US" sz="1200" baseline="0" dirty="0"/>
          </a:p>
          <a:p>
            <a:pPr marL="171450" indent="-171450">
              <a:buFont typeface="Arial" panose="020B0604020202020204" pitchFamily="34" charset="0"/>
              <a:buChar char="•"/>
            </a:pPr>
            <a:endParaRPr lang="en-US" sz="1200" baseline="0" dirty="0"/>
          </a:p>
          <a:p>
            <a:pPr marL="0" indent="0">
              <a:buFont typeface="Arial" panose="020B0604020202020204" pitchFamily="34" charset="0"/>
              <a:buNone/>
            </a:pPr>
            <a:r>
              <a:rPr lang="en-US" sz="1200" dirty="0"/>
              <a:t>Cambio </a:t>
            </a:r>
            <a:r>
              <a:rPr lang="en-US" sz="1200" dirty="0" err="1"/>
              <a:t>positivo</a:t>
            </a:r>
            <a:r>
              <a:rPr lang="en-US" sz="1200" dirty="0"/>
              <a:t> </a:t>
            </a:r>
          </a:p>
          <a:p>
            <a:pPr marL="171450" indent="-171450">
              <a:buFont typeface="Arial" panose="020B0604020202020204" pitchFamily="34" charset="0"/>
              <a:buChar char="•"/>
            </a:pPr>
            <a:r>
              <a:rPr lang="es-ES" sz="1200" dirty="0"/>
              <a:t>¡El éxito engendra éxito! ¡Los logros son motivadores! 
</a:t>
            </a:r>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4</a:t>
            </a:fld>
            <a:endParaRPr lang="en-US" noProof="0" dirty="0"/>
          </a:p>
        </p:txBody>
      </p:sp>
    </p:spTree>
    <p:extLst>
      <p:ext uri="{BB962C8B-B14F-4D97-AF65-F5344CB8AC3E}">
        <p14:creationId xmlns:p14="http://schemas.microsoft.com/office/powerpoint/2010/main" val="4088770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s-ES" sz="1200" baseline="0" dirty="0">
                <a:latin typeface="+mn-lt"/>
              </a:rPr>
              <a:t>Enfatizar a los participantes que hay habilidades que nos ayudan a proporcionar personalización y elección para las personas atendidas</a:t>
            </a:r>
            <a:r>
              <a:rPr lang="en-US" sz="1200" baseline="0" dirty="0">
                <a:latin typeface="+mn-lt"/>
              </a:rPr>
              <a:t>.</a:t>
            </a: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200" baseline="0" dirty="0">
              <a:latin typeface="+mn-lt"/>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s-ES" sz="1200" baseline="0" dirty="0">
                <a:latin typeface="+mn-lt"/>
              </a:rPr>
              <a:t>Enfatizar que la planificación efectiva de la recuperación promueve la recuperación a largo plazo</a:t>
            </a:r>
            <a:r>
              <a:rPr lang="en-US" sz="1200" baseline="0" dirty="0">
                <a:latin typeface="+mn-lt"/>
              </a:rPr>
              <a:t>.</a:t>
            </a: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200" baseline="0" dirty="0">
              <a:latin typeface="+mn-lt"/>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200" baseline="0" dirty="0">
              <a:latin typeface="+mn-lt"/>
            </a:endParaRPr>
          </a:p>
          <a:p>
            <a:pPr marL="0" marR="0" lvl="0" indent="0">
              <a:lnSpc>
                <a:spcPct val="115000"/>
              </a:lnSpc>
              <a:spcBef>
                <a:spcPts val="0"/>
              </a:spcBef>
              <a:spcAft>
                <a:spcPts val="1000"/>
              </a:spcAft>
              <a:buFont typeface="Symbol" panose="05050102010706020507" pitchFamily="18" charset="2"/>
              <a:buNone/>
            </a:pPr>
            <a:endParaRPr lang="en-US" sz="1200" dirty="0">
              <a:effectLst/>
              <a:latin typeface="+mn-lt"/>
              <a:ea typeface="Calibri" panose="020F0502020204030204" pitchFamily="34" charset="0"/>
              <a:cs typeface="Times New Roman" panose="02020603050405020304" pitchFamily="18" charset="0"/>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40</a:t>
            </a:fld>
            <a:endParaRPr lang="en-US" noProof="0" dirty="0"/>
          </a:p>
        </p:txBody>
      </p:sp>
    </p:spTree>
    <p:extLst>
      <p:ext uri="{BB962C8B-B14F-4D97-AF65-F5344CB8AC3E}">
        <p14:creationId xmlns:p14="http://schemas.microsoft.com/office/powerpoint/2010/main" val="23251487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mn-lt"/>
              </a:rPr>
              <a:t>EN ESTA SIGUIENTE SECCIÓN VAMOS A EXPLORAR PREGUNTAS PARA LA REFLEXIÓN CON RESPECTO A
EL PRINCIPIO BÁSICO DE CENTRARSE EN LAS FORTALEZAS Y LA RESPONSABILIDAD PERSONAL</a:t>
            </a:r>
            <a:r>
              <a:rPr kumimoji="0" lang="en-US" sz="1200" b="1" i="1" u="none" strike="noStrike" kern="1200" cap="all" spc="0" normalizeH="0" baseline="0" noProof="0" dirty="0">
                <a:ln>
                  <a:noFill/>
                </a:ln>
                <a:solidFill>
                  <a:srgbClr val="000000">
                    <a:lumMod val="75000"/>
                    <a:lumOff val="25000"/>
                  </a:srgbClr>
                </a:solidFill>
                <a:effectLst/>
                <a:uLnTx/>
                <a:uFillTx/>
                <a:latin typeface="+mn-lt"/>
                <a:ea typeface="Open Sans Semibold" panose="020B0706030804020204" pitchFamily="34" charset="0"/>
                <a:cs typeface="Calibri" panose="020F0502020204030204" pitchFamily="34" charset="0"/>
              </a:rPr>
              <a:t>.</a:t>
            </a:r>
          </a:p>
          <a:p>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41</a:t>
            </a:fld>
            <a:endParaRPr lang="en-US" noProof="0" dirty="0"/>
          </a:p>
        </p:txBody>
      </p:sp>
    </p:spTree>
    <p:extLst>
      <p:ext uri="{BB962C8B-B14F-4D97-AF65-F5344CB8AC3E}">
        <p14:creationId xmlns:p14="http://schemas.microsoft.com/office/powerpoint/2010/main" val="1646071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1200"/>
              </a:spcAft>
              <a:buFont typeface="Symbol" panose="05050102010706020507" pitchFamily="18" charset="2"/>
              <a:buChar cha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Revisar</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preguntas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reflexivas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1200"/>
              </a:spcAft>
              <a:buFont typeface="Symbol" panose="05050102010706020507" pitchFamily="18" charset="2"/>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Anime a los participantes a reflexionar sobre las preguntas cuando regresen a sus tareas.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69D2F9AB-3C90-481E-8C34-4F549BF455D7}" type="slidenum">
              <a:rPr lang="en-US" smtClean="0"/>
              <a:t>42</a:t>
            </a:fld>
            <a:endParaRPr lang="en-US" dirty="0"/>
          </a:p>
        </p:txBody>
      </p:sp>
    </p:spTree>
    <p:extLst>
      <p:ext uri="{BB962C8B-B14F-4D97-AF65-F5344CB8AC3E}">
        <p14:creationId xmlns:p14="http://schemas.microsoft.com/office/powerpoint/2010/main" val="3433377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s-ES" sz="1200" kern="1200" dirty="0">
                <a:solidFill>
                  <a:srgbClr val="404040"/>
                </a:solidFill>
                <a:effectLst/>
                <a:latin typeface="+mn-lt"/>
                <a:ea typeface="Times New Roman" panose="02020603050405020304" pitchFamily="18" charset="0"/>
                <a:cs typeface="Calibri" panose="020F0502020204030204" pitchFamily="34" charset="0"/>
              </a:rPr>
              <a:t>Revisa que el acrónimo CONNECT </a:t>
            </a:r>
            <a:r>
              <a:rPr lang="es-ES" sz="1200" kern="1200" dirty="0" err="1">
                <a:solidFill>
                  <a:srgbClr val="404040"/>
                </a:solidFill>
                <a:effectLst/>
                <a:latin typeface="+mn-lt"/>
                <a:ea typeface="Times New Roman" panose="02020603050405020304" pitchFamily="18" charset="0"/>
                <a:cs typeface="Calibri" panose="020F0502020204030204" pitchFamily="34" charset="0"/>
              </a:rPr>
              <a:t>to</a:t>
            </a:r>
            <a:r>
              <a:rPr lang="es-ES" sz="1200" kern="1200" dirty="0">
                <a:solidFill>
                  <a:srgbClr val="404040"/>
                </a:solidFill>
                <a:effectLst/>
                <a:latin typeface="+mn-lt"/>
                <a:ea typeface="Times New Roman" panose="02020603050405020304" pitchFamily="18" charset="0"/>
                <a:cs typeface="Calibri" panose="020F0502020204030204" pitchFamily="34" charset="0"/>
              </a:rPr>
              <a:t> HOPE nos ancla en enfocarnos en las fortalezas y la responsabilidad personal</a:t>
            </a:r>
            <a:r>
              <a:rPr lang="en-US" sz="1200" kern="1200" dirty="0">
                <a:solidFill>
                  <a:srgbClr val="404040"/>
                </a:solidFill>
                <a:effectLst/>
                <a:latin typeface="+mn-lt"/>
                <a:ea typeface="Times New Roman" panose="02020603050405020304" pitchFamily="18" charset="0"/>
                <a:cs typeface="Calibri" panose="020F0502020204030204" pitchFamily="34" charset="0"/>
              </a:rPr>
              <a:t>.</a:t>
            </a:r>
            <a:endParaRPr lang="en-US" sz="1200" dirty="0">
              <a:effectLst/>
              <a:latin typeface="+mn-lt"/>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endParaRPr lang="en-US" sz="1200" dirty="0">
              <a:effectLst/>
              <a:latin typeface="+mn-lt"/>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s-ES" sz="1200" dirty="0">
                <a:effectLst/>
                <a:latin typeface="+mn-lt"/>
                <a:ea typeface="Calibri" panose="020F0502020204030204" pitchFamily="34" charset="0"/>
                <a:cs typeface="Calibri" panose="020F0502020204030204" pitchFamily="34" charset="0"/>
              </a:rPr>
              <a:t>Destacar que los principios son los componentes esenciales que reflejan las creencias y actitudes sobre un sistema de atención orientado a la recuperación. </a:t>
            </a:r>
            <a:endParaRPr lang="en-US" sz="1200" baseline="0" dirty="0">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baseline="0" dirty="0">
                <a:effectLst/>
                <a:latin typeface="+mn-lt"/>
                <a:ea typeface="Calibri" panose="020F0502020204030204" pitchFamily="34" charset="0"/>
                <a:cs typeface="Calibri" panose="020F0502020204030204" pitchFamily="34" charset="0"/>
              </a:rPr>
              <a:t>y</a:t>
            </a:r>
            <a:r>
              <a:rPr lang="en-US" sz="1200" dirty="0">
                <a:effectLst/>
                <a:latin typeface="+mn-lt"/>
                <a:ea typeface="Calibri" panose="020F0502020204030204" pitchFamily="34" charset="0"/>
                <a:cs typeface="Calibri" panose="020F0502020204030204" pitchFamily="34" charset="0"/>
              </a:rPr>
              <a:t> </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s-ES" sz="1200" dirty="0">
                <a:effectLst/>
                <a:latin typeface="+mn-lt"/>
                <a:ea typeface="Calibri" panose="020F0502020204030204" pitchFamily="34" charset="0"/>
                <a:cs typeface="Calibri" panose="020F0502020204030204" pitchFamily="34" charset="0"/>
              </a:rPr>
              <a:t>Las prácticas son la forma en que estos principios "cobran vida" para facilitar un sistema de atención orientado a la recuperación</a:t>
            </a:r>
            <a:r>
              <a:rPr lang="en-US" sz="1200" dirty="0">
                <a:effectLst/>
                <a:latin typeface="+mn-lt"/>
                <a:ea typeface="Calibri" panose="020F0502020204030204" pitchFamily="34" charset="0"/>
                <a:cs typeface="Calibri" panose="020F0502020204030204" pitchFamily="34" charset="0"/>
              </a:rPr>
              <a:t>.</a:t>
            </a:r>
          </a:p>
          <a:p>
            <a:pPr marL="0" marR="0" lvl="0" indent="0">
              <a:lnSpc>
                <a:spcPct val="90000"/>
              </a:lnSpc>
              <a:spcBef>
                <a:spcPts val="430"/>
              </a:spcBef>
              <a:spcAft>
                <a:spcPts val="600"/>
              </a:spcAft>
              <a:buFont typeface="Symbol" panose="05050102010706020507" pitchFamily="18" charset="2"/>
              <a:buNone/>
            </a:pPr>
            <a:endParaRPr lang="en-US" sz="1200" dirty="0">
              <a:effectLst/>
              <a:latin typeface="+mn-lt"/>
              <a:ea typeface="Times New Roman" panose="02020603050405020304" pitchFamily="18" charset="0"/>
              <a:cs typeface="Calibri" panose="020F0502020204030204" pitchFamily="34" charset="0"/>
            </a:endParaRPr>
          </a:p>
          <a:p>
            <a:pPr marL="0" marR="0" lvl="0" indent="0">
              <a:lnSpc>
                <a:spcPct val="90000"/>
              </a:lnSpc>
              <a:spcBef>
                <a:spcPts val="430"/>
              </a:spcBef>
              <a:spcAft>
                <a:spcPts val="600"/>
              </a:spcAft>
              <a:buFont typeface="Symbol" panose="05050102010706020507" pitchFamily="18" charset="2"/>
              <a:buNone/>
            </a:pPr>
            <a:r>
              <a:rPr lang="es-ES" sz="1200" dirty="0">
                <a:effectLst/>
                <a:latin typeface="+mn-lt"/>
                <a:ea typeface="Times New Roman" panose="02020603050405020304" pitchFamily="18" charset="0"/>
                <a:cs typeface="Calibri" panose="020F0502020204030204" pitchFamily="34" charset="0"/>
              </a:rPr>
              <a:t>Revisar que los principios orientados a la recuperación nos ayudan a conectarnos con las personas a las que servimos mediante el uso de estrategias de participación significativas y la promoción de una cultura de servicio positiva </a:t>
            </a:r>
            <a:r>
              <a:rPr lang="en-US" sz="1200" i="1" kern="1200" baseline="0" dirty="0" err="1">
                <a:solidFill>
                  <a:srgbClr val="404040"/>
                </a:solidFill>
                <a:effectLst/>
                <a:latin typeface="+mn-lt"/>
                <a:ea typeface="Times New Roman" panose="02020603050405020304" pitchFamily="18" charset="0"/>
                <a:cs typeface="Calibri" panose="020F0502020204030204" pitchFamily="34" charset="0"/>
              </a:rPr>
              <a:t>centrándose</a:t>
            </a:r>
            <a:r>
              <a:rPr lang="en-US" sz="1200" i="1" kern="1200" baseline="0" dirty="0">
                <a:solidFill>
                  <a:srgbClr val="404040"/>
                </a:solidFill>
                <a:effectLst/>
                <a:latin typeface="+mn-lt"/>
                <a:ea typeface="Times New Roman" panose="02020603050405020304" pitchFamily="18" charset="0"/>
                <a:cs typeface="Calibri" panose="020F0502020204030204" pitchFamily="34" charset="0"/>
              </a:rPr>
              <a:t> en
</a:t>
            </a:r>
            <a:endParaRPr lang="en-US" sz="1200" dirty="0">
              <a:effectLst/>
              <a:latin typeface="+mn-lt"/>
              <a:ea typeface="Calibri" panose="020F0502020204030204" pitchFamily="34" charset="0"/>
              <a:cs typeface="Times New Roman" panose="02020603050405020304" pitchFamily="18" charset="0"/>
            </a:endParaRPr>
          </a:p>
          <a:p>
            <a:pPr marL="0" marR="0" indent="0">
              <a:lnSpc>
                <a:spcPct val="107000"/>
              </a:lnSpc>
              <a:spcBef>
                <a:spcPts val="0"/>
              </a:spcBef>
              <a:spcAft>
                <a:spcPts val="1200"/>
              </a:spcAft>
              <a:buNone/>
            </a:pPr>
            <a:r>
              <a:rPr lang="es-ES" sz="1200" b="1" dirty="0">
                <a:solidFill>
                  <a:schemeClr val="accent2"/>
                </a:solidFill>
                <a:latin typeface="+mn-lt"/>
                <a:cs typeface="Calibri" panose="020F0502020204030204" pitchFamily="34" charset="0"/>
              </a:rPr>
              <a:t>Crear una cultura, un idioma y una esperanza
</a:t>
            </a:r>
            <a:r>
              <a:rPr lang="es-ES" sz="1200" b="0" dirty="0">
                <a:latin typeface="+mn-lt"/>
                <a:cs typeface="Calibri" panose="020F0502020204030204" pitchFamily="34" charset="0"/>
              </a:rPr>
              <a:t>La esperanza ayuda a las personas a las que atendemos a conectarse con la recuperación</a:t>
            </a:r>
            <a:r>
              <a:rPr lang="en-US" sz="1200" b="0" dirty="0">
                <a:latin typeface="+mn-lt"/>
                <a:cs typeface="Calibri" panose="020F0502020204030204" pitchFamily="34" charset="0"/>
              </a:rPr>
              <a:t>.</a:t>
            </a:r>
          </a:p>
          <a:p>
            <a:pPr marL="0" marR="0" indent="0">
              <a:lnSpc>
                <a:spcPct val="107000"/>
              </a:lnSpc>
              <a:spcBef>
                <a:spcPts val="0"/>
              </a:spcBef>
              <a:spcAft>
                <a:spcPts val="1200"/>
              </a:spcAft>
              <a:buNone/>
            </a:pPr>
            <a:endParaRPr lang="en-US" sz="1200" b="1" dirty="0">
              <a:solidFill>
                <a:schemeClr val="accent2"/>
              </a:solidFill>
              <a:latin typeface="+mn-lt"/>
              <a:cs typeface="Calibri" panose="020F0502020204030204" pitchFamily="34" charset="0"/>
            </a:endParaRPr>
          </a:p>
          <a:p>
            <a:pPr marL="0" marR="0" indent="0">
              <a:lnSpc>
                <a:spcPct val="107000"/>
              </a:lnSpc>
              <a:spcBef>
                <a:spcPts val="0"/>
              </a:spcBef>
              <a:spcAft>
                <a:spcPts val="1200"/>
              </a:spcAft>
              <a:buNone/>
            </a:pPr>
            <a:r>
              <a:rPr lang="en-US" sz="1200" b="1" dirty="0">
                <a:solidFill>
                  <a:schemeClr val="accent2"/>
                </a:solidFill>
                <a:latin typeface="+mn-lt"/>
                <a:cs typeface="Calibri" panose="020F0502020204030204" pitchFamily="34" charset="0"/>
              </a:rPr>
              <a:t>Sin </a:t>
            </a:r>
            <a:r>
              <a:rPr lang="en-US" sz="1200" b="1" dirty="0" err="1">
                <a:solidFill>
                  <a:schemeClr val="accent2"/>
                </a:solidFill>
                <a:latin typeface="+mn-lt"/>
                <a:cs typeface="Calibri" panose="020F0502020204030204" pitchFamily="34" charset="0"/>
              </a:rPr>
              <a:t>prejuicios</a:t>
            </a:r>
            <a:r>
              <a:rPr lang="en-US" sz="1200" b="1" dirty="0">
                <a:solidFill>
                  <a:schemeClr val="accent2"/>
                </a:solidFill>
                <a:latin typeface="+mn-lt"/>
                <a:cs typeface="Calibri" panose="020F0502020204030204" pitchFamily="34" charset="0"/>
              </a:rPr>
              <a:t>
</a:t>
            </a:r>
            <a:r>
              <a:rPr lang="es-ES" sz="1200" b="0" dirty="0">
                <a:latin typeface="+mn-lt"/>
                <a:cs typeface="Calibri" panose="020F0502020204030204" pitchFamily="34" charset="0"/>
              </a:rPr>
              <a:t>La falta de juicio proporciona un espacio para que las personas se conecten con sus fortalezas personales y responsabilidad personal.</a:t>
            </a:r>
            <a:endParaRPr lang="en-US" sz="1200" b="0" dirty="0">
              <a:latin typeface="+mn-lt"/>
              <a:cs typeface="Calibri" panose="020F0502020204030204" pitchFamily="34" charset="0"/>
            </a:endParaRPr>
          </a:p>
          <a:p>
            <a:pPr marL="0" marR="0" indent="0">
              <a:lnSpc>
                <a:spcPct val="107000"/>
              </a:lnSpc>
              <a:spcBef>
                <a:spcPts val="0"/>
              </a:spcBef>
              <a:spcAft>
                <a:spcPts val="1200"/>
              </a:spcAft>
              <a:buNone/>
            </a:pPr>
            <a:endParaRPr lang="en-US" sz="1200" b="1" dirty="0">
              <a:solidFill>
                <a:schemeClr val="accent2"/>
              </a:solidFill>
              <a:latin typeface="+mn-lt"/>
              <a:cs typeface="Calibri" panose="020F0502020204030204" pitchFamily="34" charset="0"/>
            </a:endParaRPr>
          </a:p>
          <a:p>
            <a:pPr marL="0" marR="0" indent="0">
              <a:lnSpc>
                <a:spcPct val="107000"/>
              </a:lnSpc>
              <a:spcBef>
                <a:spcPts val="0"/>
              </a:spcBef>
              <a:spcAft>
                <a:spcPts val="1200"/>
              </a:spcAft>
              <a:buNone/>
            </a:pPr>
            <a:r>
              <a:rPr lang="en-US" sz="1200" b="1" dirty="0" err="1">
                <a:solidFill>
                  <a:schemeClr val="accent2"/>
                </a:solidFill>
                <a:latin typeface="+mn-lt"/>
                <a:cs typeface="Calibri" panose="020F0502020204030204" pitchFamily="34" charset="0"/>
              </a:rPr>
              <a:t>Navegando</a:t>
            </a:r>
            <a:r>
              <a:rPr lang="en-US" sz="1200" b="1" dirty="0">
                <a:solidFill>
                  <a:schemeClr val="accent2"/>
                </a:solidFill>
                <a:latin typeface="+mn-lt"/>
                <a:cs typeface="Calibri" panose="020F0502020204030204" pitchFamily="34" charset="0"/>
              </a:rPr>
              <a:t> por </a:t>
            </a:r>
            <a:r>
              <a:rPr lang="en-US" sz="1200" b="1" dirty="0" err="1">
                <a:solidFill>
                  <a:schemeClr val="accent2"/>
                </a:solidFill>
                <a:latin typeface="+mn-lt"/>
                <a:cs typeface="Calibri" panose="020F0502020204030204" pitchFamily="34" charset="0"/>
              </a:rPr>
              <a:t>diversas</a:t>
            </a:r>
            <a:r>
              <a:rPr lang="en-US" sz="1200" b="1" dirty="0">
                <a:solidFill>
                  <a:schemeClr val="accent2"/>
                </a:solidFill>
                <a:latin typeface="+mn-lt"/>
                <a:cs typeface="Calibri" panose="020F0502020204030204" pitchFamily="34" charset="0"/>
              </a:rPr>
              <a:t> </a:t>
            </a:r>
            <a:r>
              <a:rPr lang="en-US" sz="1200" b="1" dirty="0" err="1">
                <a:solidFill>
                  <a:schemeClr val="accent2"/>
                </a:solidFill>
                <a:latin typeface="+mn-lt"/>
                <a:cs typeface="Calibri" panose="020F0502020204030204" pitchFamily="34" charset="0"/>
              </a:rPr>
              <a:t>necesidades</a:t>
            </a:r>
            <a:r>
              <a:rPr lang="en-US" sz="1200" b="1" dirty="0">
                <a:solidFill>
                  <a:schemeClr val="accent2"/>
                </a:solidFill>
                <a:latin typeface="+mn-lt"/>
                <a:cs typeface="Calibri" panose="020F0502020204030204" pitchFamily="34" charset="0"/>
              </a:rPr>
              <a:t>
</a:t>
            </a:r>
            <a:r>
              <a:rPr lang="es-ES" sz="1200" b="0" dirty="0">
                <a:latin typeface="+mn-lt"/>
                <a:cs typeface="Calibri" panose="020F0502020204030204" pitchFamily="34" charset="0"/>
              </a:rPr>
              <a:t>La planificación de la recuperación ayuda a satisfacer las diversas necesidades de las personas</a:t>
            </a:r>
            <a:r>
              <a:rPr lang="en-US" sz="1200" b="0" dirty="0">
                <a:latin typeface="+mn-lt"/>
                <a:cs typeface="Calibri" panose="020F0502020204030204" pitchFamily="34" charset="0"/>
              </a:rPr>
              <a:t>.</a:t>
            </a:r>
          </a:p>
          <a:p>
            <a:pPr marL="0" marR="0" lvl="0" indent="0" algn="l"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endParaRPr lang="en-US" sz="1200" b="1" dirty="0">
              <a:solidFill>
                <a:schemeClr val="accent3">
                  <a:lumMod val="75000"/>
                </a:schemeClr>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lang="es-ES" sz="1200" b="1" dirty="0">
                <a:solidFill>
                  <a:schemeClr val="accent3">
                    <a:lumMod val="75000"/>
                  </a:schemeClr>
                </a:solidFill>
                <a:effectLst/>
                <a:latin typeface="+mn-lt"/>
                <a:ea typeface="Calibri" panose="020F0502020204030204" pitchFamily="34" charset="0"/>
                <a:cs typeface="Calibri" panose="020F0502020204030204" pitchFamily="34" charset="0"/>
              </a:rPr>
              <a:t>Proporcionar un entorno para fomentar el control personal
</a:t>
            </a:r>
            <a:r>
              <a:rPr lang="es-ES" sz="1200" kern="1200" dirty="0">
                <a:solidFill>
                  <a:srgbClr val="404040"/>
                </a:solidFill>
                <a:effectLst/>
                <a:latin typeface="+mn-lt"/>
                <a:ea typeface="Times New Roman" panose="02020603050405020304" pitchFamily="18" charset="0"/>
                <a:cs typeface="Calibri" panose="020F0502020204030204" pitchFamily="34" charset="0"/>
              </a:rPr>
              <a:t>El control personal mejora la responsabilidad personal</a:t>
            </a:r>
            <a:r>
              <a:rPr lang="en-US" sz="1200" kern="1200" dirty="0">
                <a:solidFill>
                  <a:srgbClr val="404040"/>
                </a:solidFill>
                <a:effectLst/>
                <a:latin typeface="+mn-lt"/>
                <a:ea typeface="Times New Roman" panose="02020603050405020304" pitchFamily="18" charset="0"/>
                <a:cs typeface="Calibri" panose="020F0502020204030204" pitchFamily="34" charset="0"/>
              </a:rPr>
              <a:t>.</a:t>
            </a:r>
          </a:p>
          <a:p>
            <a:pPr marL="0" marR="0" lvl="0" indent="0">
              <a:lnSpc>
                <a:spcPct val="90000"/>
              </a:lnSpc>
              <a:spcBef>
                <a:spcPts val="430"/>
              </a:spcBef>
              <a:spcAft>
                <a:spcPts val="600"/>
              </a:spcAft>
              <a:buFont typeface="Symbol" panose="05050102010706020507" pitchFamily="18" charset="2"/>
              <a:buNone/>
            </a:pPr>
            <a:r>
              <a:rPr lang="es-ES" sz="1200" kern="1200" dirty="0">
                <a:solidFill>
                  <a:srgbClr val="404040"/>
                </a:solidFill>
                <a:effectLst/>
                <a:latin typeface="+mn-lt"/>
                <a:ea typeface="Times New Roman" panose="02020603050405020304" pitchFamily="18" charset="0"/>
                <a:cs typeface="Calibri" panose="020F0502020204030204" pitchFamily="34" charset="0"/>
              </a:rPr>
              <a:t>Las personas a las que servimos se convierten en participantes activos</a:t>
            </a:r>
            <a:r>
              <a:rPr lang="en-US" sz="1200" kern="1200" dirty="0">
                <a:solidFill>
                  <a:srgbClr val="404040"/>
                </a:solidFill>
                <a:effectLst/>
                <a:latin typeface="+mn-lt"/>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9D2F9AB-3C90-481E-8C34-4F549BF455D7}" type="slidenum">
              <a:rPr lang="en-US" smtClean="0"/>
              <a:t>43</a:t>
            </a:fld>
            <a:endParaRPr lang="en-US" dirty="0"/>
          </a:p>
        </p:txBody>
      </p:sp>
    </p:spTree>
    <p:extLst>
      <p:ext uri="{BB962C8B-B14F-4D97-AF65-F5344CB8AC3E}">
        <p14:creationId xmlns:p14="http://schemas.microsoft.com/office/powerpoint/2010/main" val="23596474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25D929-9B8F-4EC4-AE41-75D449F469C3}" type="slidenum">
              <a:rPr lang="en-US" smtClean="0"/>
              <a:t>44</a:t>
            </a:fld>
            <a:endParaRPr lang="en-US"/>
          </a:p>
        </p:txBody>
      </p:sp>
    </p:spTree>
    <p:extLst>
      <p:ext uri="{BB962C8B-B14F-4D97-AF65-F5344CB8AC3E}">
        <p14:creationId xmlns:p14="http://schemas.microsoft.com/office/powerpoint/2010/main" val="4281260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45</a:t>
            </a:fld>
            <a:endParaRPr lang="en-US" dirty="0"/>
          </a:p>
        </p:txBody>
      </p:sp>
    </p:spTree>
    <p:extLst>
      <p:ext uri="{BB962C8B-B14F-4D97-AF65-F5344CB8AC3E}">
        <p14:creationId xmlns:p14="http://schemas.microsoft.com/office/powerpoint/2010/main" val="828073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dirty="0">
                <a:latin typeface="Calibri" panose="020F0502020204030204" pitchFamily="34" charset="0"/>
                <a:cs typeface="Calibri" panose="020F0502020204030204" pitchFamily="34" charset="0"/>
              </a:rPr>
              <a:t>Las personas generalmente comparten esperanzas, necesidades y responsabilidades comunes; sin embargo, cada persona tendrá un enfoque único para lograrlos.</a:t>
            </a:r>
            <a:r>
              <a:rPr lang="en-US" sz="1200" dirty="0">
                <a:latin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s-ES" sz="1200" dirty="0">
                <a:latin typeface="Calibri" panose="020F0502020204030204" pitchFamily="34" charset="0"/>
                <a:cs typeface="Calibri" panose="020F0502020204030204" pitchFamily="34" charset="0"/>
              </a:rPr>
              <a:t>Haga la conexión con los enfoques centrados en la persona y la elección individual. Cada viaje de recuperación es diferente</a:t>
            </a:r>
            <a:r>
              <a:rPr lang="en-US" sz="1200" baseline="0" dirty="0">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dirty="0">
                <a:latin typeface="Calibri" panose="020F0502020204030204" pitchFamily="34" charset="0"/>
                <a:cs typeface="Calibri" panose="020F0502020204030204" pitchFamily="34" charset="0"/>
              </a:rPr>
              <a:t>Asumir la responsabilidad de la propia salud y bienestar comienza el proceso de recuperación</a:t>
            </a:r>
            <a:r>
              <a:rPr lang="en-US" sz="1200" dirty="0">
                <a:latin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Calibri" panose="020F0502020204030204" pitchFamily="34" charset="0"/>
                <a:cs typeface="Calibri" panose="020F0502020204030204" pitchFamily="34" charset="0"/>
              </a:rPr>
              <a:t>La recuperación es mucho más que simplemente cumplir con las directivas de tratamiento</a:t>
            </a:r>
            <a:r>
              <a:rPr lang="en-US" sz="1200" baseline="0" dirty="0">
                <a:latin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latin typeface="Calibri" panose="020F0502020204030204" pitchFamily="34" charset="0"/>
                <a:cs typeface="Calibri" panose="020F0502020204030204" pitchFamily="34" charset="0"/>
              </a:rPr>
              <a:t>La </a:t>
            </a:r>
            <a:r>
              <a:rPr lang="en-US" sz="1200" baseline="0" dirty="0" err="1">
                <a:latin typeface="Calibri" panose="020F0502020204030204" pitchFamily="34" charset="0"/>
                <a:cs typeface="Calibri" panose="020F0502020204030204" pitchFamily="34" charset="0"/>
              </a:rPr>
              <a:t>recuperación</a:t>
            </a:r>
            <a:r>
              <a:rPr lang="en-US" sz="1200" baseline="0" dirty="0">
                <a:latin typeface="Calibri" panose="020F0502020204030204" pitchFamily="34" charset="0"/>
                <a:cs typeface="Calibri" panose="020F0502020204030204" pitchFamily="34" charset="0"/>
              </a:rPr>
              <a:t> es </a:t>
            </a:r>
            <a:r>
              <a:rPr lang="en-US" sz="1200" baseline="0" dirty="0" err="1">
                <a:latin typeface="Calibri" panose="020F0502020204030204" pitchFamily="34" charset="0"/>
                <a:cs typeface="Calibri" panose="020F0502020204030204" pitchFamily="34" charset="0"/>
              </a:rPr>
              <a:t>holística</a:t>
            </a:r>
            <a:r>
              <a:rPr lang="en-US" sz="1200" baseline="0" dirty="0">
                <a:latin typeface="Calibri" panose="020F0502020204030204" pitchFamily="34" charset="0"/>
                <a:cs typeface="Calibri" panose="020F0502020204030204" pitchFamily="34" charset="0"/>
              </a:rPr>
              <a:t>. </a:t>
            </a:r>
          </a:p>
          <a:p>
            <a:pPr marL="0" indent="0">
              <a:buNone/>
            </a:pPr>
            <a:endParaRPr lang="en-US" sz="1200" dirty="0">
              <a:latin typeface="Calibri" panose="020F0502020204030204" pitchFamily="34" charset="0"/>
              <a:cs typeface="Calibri" panose="020F0502020204030204" pitchFamily="34" charset="0"/>
            </a:endParaRPr>
          </a:p>
          <a:p>
            <a:pPr marL="0" indent="0">
              <a:buNone/>
            </a:pPr>
            <a:r>
              <a:rPr lang="es-ES" sz="1200" dirty="0">
                <a:latin typeface="Calibri" panose="020F0502020204030204" pitchFamily="34" charset="0"/>
                <a:cs typeface="Calibri" panose="020F0502020204030204" pitchFamily="34" charset="0"/>
              </a:rPr>
              <a:t>Explicar que las personas tienen el potencial de recuperarse, recuperarse y transformar sus vidas</a:t>
            </a:r>
            <a:r>
              <a:rPr lang="en-US" sz="1200" dirty="0">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s-ES" sz="1200" baseline="0" dirty="0">
                <a:latin typeface="Calibri" panose="020F0502020204030204" pitchFamily="34" charset="0"/>
                <a:cs typeface="Calibri" panose="020F0502020204030204" pitchFamily="34" charset="0"/>
              </a:rPr>
              <a:t>Esto puede incluso incluir al personal!!!!</a:t>
            </a:r>
            <a:endParaRPr lang="en-US" sz="120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dirty="0">
                <a:latin typeface="Calibri" panose="020F0502020204030204" pitchFamily="34" charset="0"/>
                <a:cs typeface="Calibri" panose="020F0502020204030204" pitchFamily="34" charset="0"/>
              </a:rPr>
              <a:t>
Un enfoque en las fortalezas y habilidades motiva y contribuye a desarrollar la confianza y la resiliencia</a:t>
            </a:r>
            <a:r>
              <a:rPr lang="en-US" sz="1200" dirty="0">
                <a:latin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Calibri" panose="020F0502020204030204" pitchFamily="34" charset="0"/>
                <a:cs typeface="Calibri" panose="020F0502020204030204" pitchFamily="34" charset="0"/>
              </a:rPr>
              <a:t>Otra forma de reforzar la importancia de estos enfoques</a:t>
            </a:r>
            <a:r>
              <a:rPr lang="en-US" sz="1200" dirty="0">
                <a:latin typeface="Calibri" panose="020F0502020204030204" pitchFamily="34" charset="0"/>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smtClean="0"/>
              <a:t>5</a:t>
            </a:fld>
            <a:endParaRPr lang="en-US" dirty="0"/>
          </a:p>
        </p:txBody>
      </p:sp>
    </p:spTree>
    <p:extLst>
      <p:ext uri="{BB962C8B-B14F-4D97-AF65-F5344CB8AC3E}">
        <p14:creationId xmlns:p14="http://schemas.microsoft.com/office/powerpoint/2010/main" val="587601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s-ES" sz="1200" dirty="0">
                <a:latin typeface="+mn-lt"/>
              </a:rPr>
              <a:t>Tómese su tiempo para presentar / elaborar sobre cada papel que el enfoque en las fortalezas y la responsabilidad personal juega en la recuperación.</a:t>
            </a:r>
            <a:endParaRPr lang="en-US" sz="1200" baseline="0" dirty="0">
              <a:latin typeface="+mn-lt"/>
            </a:endParaRPr>
          </a:p>
          <a:p>
            <a:pPr marL="0" marR="0" lvl="0" indent="0">
              <a:lnSpc>
                <a:spcPct val="115000"/>
              </a:lnSpc>
              <a:spcBef>
                <a:spcPts val="0"/>
              </a:spcBef>
              <a:spcAft>
                <a:spcPts val="1000"/>
              </a:spcAft>
              <a:buFont typeface="Symbol" panose="05050102010706020507" pitchFamily="18" charset="2"/>
              <a:buNone/>
            </a:pPr>
            <a:endParaRPr lang="en-US" sz="1200" dirty="0">
              <a:effectLst/>
              <a:latin typeface="+mn-l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s-ES" sz="1200" dirty="0">
                <a:effectLst/>
                <a:latin typeface="+mn-lt"/>
                <a:ea typeface="Calibri" panose="020F0502020204030204" pitchFamily="34" charset="0"/>
                <a:cs typeface="Times New Roman" panose="02020603050405020304" pitchFamily="18" charset="0"/>
              </a:rPr>
              <a:t>Proporcionar dignidad y esperanza a las personas a las que servimos les ayudará a conectarse con la resiliencia.</a:t>
            </a: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15000"/>
              </a:lnSpc>
              <a:spcBef>
                <a:spcPts val="0"/>
              </a:spcBef>
              <a:spcAft>
                <a:spcPts val="1000"/>
              </a:spcAft>
              <a:buFont typeface="Symbol" panose="05050102010706020507" pitchFamily="18" charset="2"/>
              <a:buNone/>
            </a:pPr>
            <a:endParaRPr lang="en-US" sz="1200" dirty="0">
              <a:effectLst/>
              <a:latin typeface="+mn-l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s-ES" sz="1200" dirty="0">
                <a:effectLst/>
                <a:latin typeface="+mn-lt"/>
                <a:ea typeface="Calibri" panose="020F0502020204030204" pitchFamily="34" charset="0"/>
                <a:cs typeface="Times New Roman" panose="02020603050405020304" pitchFamily="18" charset="0"/>
              </a:rPr>
              <a:t>La dignidad y la esperanza ayudan al individuo a sentirse valorado.  Al sentirse valorados, pueden crear significado en las relaciones y en la vida.</a:t>
            </a: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15000"/>
              </a:lnSpc>
              <a:spcBef>
                <a:spcPts val="0"/>
              </a:spcBef>
              <a:spcAft>
                <a:spcPts val="1000"/>
              </a:spcAft>
              <a:buFont typeface="Symbol" panose="05050102010706020507" pitchFamily="18" charset="2"/>
              <a:buNone/>
            </a:pPr>
            <a:endParaRPr lang="en-US" sz="1200" dirty="0">
              <a:effectLst/>
              <a:latin typeface="+mn-l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s-ES" sz="1200" dirty="0">
                <a:effectLst/>
                <a:latin typeface="+mn-lt"/>
                <a:ea typeface="Calibri" panose="020F0502020204030204" pitchFamily="34" charset="0"/>
                <a:cs typeface="Times New Roman" panose="02020603050405020304" pitchFamily="18" charset="0"/>
              </a:rPr>
              <a:t>A medida que el individuo desarrolla relaciones saludables, comienza a conectarse con sus fortalezas y mejorar la autoeficacia.</a:t>
            </a:r>
            <a:endParaRPr lang="en-US" sz="1200" dirty="0">
              <a:effectLst/>
              <a:latin typeface="+mn-l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endParaRPr lang="en-US" sz="120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200" b="1" dirty="0">
                <a:effectLst/>
                <a:latin typeface="+mn-lt"/>
                <a:ea typeface="Calibri" panose="020F0502020204030204" pitchFamily="34"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6</a:t>
            </a:fld>
            <a:endParaRPr lang="en-US" noProof="0" dirty="0"/>
          </a:p>
        </p:txBody>
      </p:sp>
    </p:spTree>
    <p:extLst>
      <p:ext uri="{BB962C8B-B14F-4D97-AF65-F5344CB8AC3E}">
        <p14:creationId xmlns:p14="http://schemas.microsoft.com/office/powerpoint/2010/main" val="3440398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mn-lt"/>
              </a:rPr>
              <a:t>EN ESTA SIGUIENTE SECCIÓN VAMOS A EXPLORAR LOS VALORES Y ACTITUDES QUE SON NECESARIOS PROMOVER
EL PRINCIPIO BÁSICO DE CENTRARSE EN LAS FORTALEZAS Y LA RESPONSABILIDAD PERSONAL</a:t>
            </a:r>
            <a:r>
              <a:rPr kumimoji="0" lang="en-US" sz="1200" b="1" i="1" u="none" strike="noStrike" kern="1200" cap="all" spc="0" normalizeH="0" baseline="0" noProof="0" dirty="0">
                <a:ln>
                  <a:noFill/>
                </a:ln>
                <a:solidFill>
                  <a:srgbClr val="000000">
                    <a:lumMod val="75000"/>
                    <a:lumOff val="25000"/>
                  </a:srgbClr>
                </a:solidFill>
                <a:effectLst/>
                <a:uLnTx/>
                <a:uFillTx/>
                <a:latin typeface="+mn-lt"/>
                <a:ea typeface="Open Sans Semibold" panose="020B0706030804020204" pitchFamily="34" charset="0"/>
                <a:cs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468623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ES" sz="1200" baseline="0" dirty="0">
                <a:latin typeface="+mn-lt"/>
              </a:rPr>
              <a:t>Para que los enfoques sean vistos y sentidos como genuinos, necesitan originarse en creencias sinceras.
Explore esto a medida que presenta cada uno de los siguientes</a:t>
            </a:r>
            <a:r>
              <a:rPr lang="en-US" sz="1200" baseline="0" dirty="0">
                <a:latin typeface="+mn-lt"/>
              </a:rPr>
              <a:t>….</a:t>
            </a:r>
          </a:p>
          <a:p>
            <a:pPr lvl="0"/>
            <a:endParaRPr lang="en-US" sz="1200" i="0" dirty="0">
              <a:solidFill>
                <a:schemeClr val="tx1"/>
              </a:solidFill>
              <a:latin typeface="+mn-lt"/>
              <a:cs typeface="Calibri" panose="020F0502020204030204" pitchFamily="34" charset="0"/>
            </a:endParaRPr>
          </a:p>
          <a:p>
            <a:pPr marL="0" lvl="0" indent="0">
              <a:buFont typeface="Arial" panose="020B0604020202020204" pitchFamily="34" charset="0"/>
              <a:buNone/>
            </a:pPr>
            <a:r>
              <a:rPr lang="es-ES" sz="1200" b="0" i="0" dirty="0">
                <a:solidFill>
                  <a:schemeClr val="tx1"/>
                </a:solidFill>
                <a:latin typeface="+mn-lt"/>
                <a:cs typeface="Calibri" panose="020F0502020204030204" pitchFamily="34" charset="0"/>
              </a:rPr>
              <a:t>Transmitir la creencia en la capacidad de las personas para alcanzar sus metas y tener una vida rica en posibilidades y significado.</a:t>
            </a:r>
            <a:endParaRPr lang="en-US" sz="1200" b="0" i="0" dirty="0">
              <a:solidFill>
                <a:schemeClr val="tx1"/>
              </a:solidFill>
              <a:latin typeface="+mn-lt"/>
              <a:cs typeface="Calibri" panose="020F0502020204030204" pitchFamily="34" charset="0"/>
            </a:endParaRPr>
          </a:p>
          <a:p>
            <a:pPr marL="171450" lvl="0" indent="-171450">
              <a:buFont typeface="Arial" panose="020B0604020202020204" pitchFamily="34" charset="0"/>
              <a:buChar char="•"/>
            </a:pPr>
            <a:r>
              <a:rPr lang="es-ES" sz="1200" b="0" i="0" dirty="0">
                <a:solidFill>
                  <a:schemeClr val="tx1"/>
                </a:solidFill>
                <a:latin typeface="+mn-lt"/>
                <a:cs typeface="Calibri" panose="020F0502020204030204" pitchFamily="34" charset="0"/>
              </a:rPr>
              <a:t>Brindamos esperanza en su capacidad para alcanzar sus metas</a:t>
            </a:r>
            <a:r>
              <a:rPr lang="en-US" sz="1200" b="0" i="0" dirty="0">
                <a:solidFill>
                  <a:schemeClr val="tx1"/>
                </a:solidFill>
                <a:latin typeface="+mn-lt"/>
                <a:cs typeface="Calibri" panose="020F0502020204030204" pitchFamily="34" charset="0"/>
              </a:rPr>
              <a:t>.</a:t>
            </a:r>
          </a:p>
          <a:p>
            <a:pPr marL="0" lvl="0" indent="0">
              <a:buFont typeface="Arial" panose="020B0604020202020204" pitchFamily="34" charset="0"/>
              <a:buNone/>
            </a:pPr>
            <a:endParaRPr lang="en-US" sz="1200" b="0" i="0" dirty="0">
              <a:solidFill>
                <a:schemeClr val="tx1"/>
              </a:solidFill>
              <a:latin typeface="+mn-lt"/>
              <a:cs typeface="Calibri" panose="020F0502020204030204" pitchFamily="34" charset="0"/>
            </a:endParaRPr>
          </a:p>
          <a:p>
            <a:pPr marL="0" lvl="0" indent="0">
              <a:buFont typeface="Arial" panose="020B0604020202020204" pitchFamily="34" charset="0"/>
              <a:buNone/>
            </a:pPr>
            <a:r>
              <a:rPr lang="es-ES" sz="1200" b="0" i="0" dirty="0">
                <a:solidFill>
                  <a:schemeClr val="tx1"/>
                </a:solidFill>
                <a:latin typeface="+mn-lt"/>
                <a:cs typeface="Calibri" panose="020F0502020204030204" pitchFamily="34" charset="0"/>
              </a:rPr>
              <a:t>Proporcionar un entorno para la personalización y la elección donde el individuo participe en la planificación y el establecimiento de metas y objetivos para su recuperación.</a:t>
            </a:r>
            <a:endParaRPr lang="en-US" sz="1200" b="0" i="0" dirty="0">
              <a:solidFill>
                <a:schemeClr val="tx1"/>
              </a:solidFill>
              <a:latin typeface="+mn-lt"/>
              <a:cs typeface="Calibri" panose="020F0502020204030204" pitchFamily="34" charset="0"/>
            </a:endParaRPr>
          </a:p>
          <a:p>
            <a:pPr marL="171450" lvl="0" indent="-171450">
              <a:buFont typeface="Arial" panose="020B0604020202020204" pitchFamily="34" charset="0"/>
              <a:buChar char="•"/>
            </a:pPr>
            <a:r>
              <a:rPr lang="es-ES" sz="1200" b="0" i="0" dirty="0">
                <a:solidFill>
                  <a:schemeClr val="tx1"/>
                </a:solidFill>
                <a:latin typeface="+mn-lt"/>
                <a:cs typeface="Calibri" panose="020F0502020204030204" pitchFamily="34" charset="0"/>
              </a:rPr>
              <a:t>Proporcionar un entorno para la personalización y la elección brinda una oportunidad para que el individuo participe en la planificación de la recuperación que está diseñada para satisfacer sus necesidades únicas.</a:t>
            </a:r>
            <a:endParaRPr lang="en-US" sz="1200" b="0" i="0" dirty="0">
              <a:solidFill>
                <a:schemeClr val="tx1"/>
              </a:solidFill>
              <a:latin typeface="+mn-lt"/>
              <a:cs typeface="Calibri" panose="020F0502020204030204" pitchFamily="34" charset="0"/>
            </a:endParaRPr>
          </a:p>
          <a:p>
            <a:pPr marL="171450" lvl="0" indent="-171450">
              <a:buFont typeface="Arial" panose="020B0604020202020204" pitchFamily="34" charset="0"/>
              <a:buChar char="•"/>
            </a:pPr>
            <a:r>
              <a:rPr lang="es-ES" sz="1200" b="0" i="0" dirty="0">
                <a:solidFill>
                  <a:schemeClr val="tx1"/>
                </a:solidFill>
                <a:latin typeface="+mn-lt"/>
                <a:cs typeface="Calibri" panose="020F0502020204030204" pitchFamily="34" charset="0"/>
              </a:rPr>
              <a:t>La personalización y la elección nos permiten proporcionar servicios que demuestran una variación considerable, lo que refleja los esfuerzos para abordar las necesidades mentales, emocionales, físicas, espirituales y culturales del individuo.</a:t>
            </a:r>
            <a:br>
              <a:rPr lang="en-US" sz="1200" b="0" i="0" dirty="0">
                <a:solidFill>
                  <a:schemeClr val="tx1"/>
                </a:solidFill>
                <a:latin typeface="+mn-lt"/>
                <a:cs typeface="Calibri" panose="020F0502020204030204" pitchFamily="34" charset="0"/>
              </a:rPr>
            </a:br>
            <a:endParaRPr lang="en-US" sz="1200" b="0" i="0" dirty="0">
              <a:solidFill>
                <a:schemeClr val="tx1"/>
              </a:solidFill>
              <a:latin typeface="+mn-lt"/>
              <a:cs typeface="Calibri" panose="020F0502020204030204" pitchFamily="34" charset="0"/>
            </a:endParaRPr>
          </a:p>
          <a:p>
            <a:pPr marL="0" lvl="0" indent="0">
              <a:buFont typeface="Arial" panose="020B0604020202020204" pitchFamily="34" charset="0"/>
              <a:buNone/>
            </a:pPr>
            <a:r>
              <a:rPr lang="es-ES" sz="1200" b="0" i="0" dirty="0">
                <a:solidFill>
                  <a:schemeClr val="tx1"/>
                </a:solidFill>
                <a:latin typeface="+mn-lt"/>
                <a:cs typeface="Calibri" panose="020F0502020204030204" pitchFamily="34" charset="0"/>
              </a:rPr>
              <a:t>Reconocer y reforzar positivamente las fortalezas y la capacidad de recuperación personal de las personas</a:t>
            </a:r>
            <a:r>
              <a:rPr lang="en-US" sz="1200" b="0" i="0" dirty="0">
                <a:solidFill>
                  <a:schemeClr val="tx1"/>
                </a:solidFill>
                <a:latin typeface="+mn-lt"/>
                <a:cs typeface="Calibri" panose="020F0502020204030204" pitchFamily="34" charset="0"/>
              </a:rPr>
              <a:t>.</a:t>
            </a:r>
          </a:p>
          <a:p>
            <a:pPr marL="171450" lvl="0" indent="-171450">
              <a:buFont typeface="Arial" panose="020B0604020202020204" pitchFamily="34" charset="0"/>
              <a:buChar char="•"/>
            </a:pPr>
            <a:r>
              <a:rPr lang="es-ES" sz="1200" i="0" dirty="0">
                <a:latin typeface="+mn-lt"/>
                <a:cs typeface="Calibri" panose="020F0502020204030204" pitchFamily="34" charset="0"/>
              </a:rPr>
              <a:t>Reconocer y reforzar positivamente las fortalezas y la capacidad promueven la participación en roles de vida, el logro de metas y aspiraciones valiosas, y la recuperación de autogestión</a:t>
            </a:r>
            <a:r>
              <a:rPr lang="en-US" sz="1200" i="0" dirty="0">
                <a:latin typeface="+mn-lt"/>
                <a:cs typeface="Calibri" panose="020F0502020204030204" pitchFamily="34" charset="0"/>
              </a:rPr>
              <a:t>.</a:t>
            </a:r>
          </a:p>
          <a:p>
            <a:pPr marL="0" lvl="0" indent="0">
              <a:buFont typeface="Arial" panose="020B0604020202020204" pitchFamily="34" charset="0"/>
              <a:buNone/>
            </a:pPr>
            <a:endParaRPr lang="en-US" sz="1200" b="1" i="0" dirty="0">
              <a:solidFill>
                <a:schemeClr val="tx1"/>
              </a:solidFill>
              <a:latin typeface="+mn-lt"/>
              <a:cs typeface="Calibri" panose="020F0502020204030204" pitchFamily="34" charset="0"/>
            </a:endParaRPr>
          </a:p>
          <a:p>
            <a:pPr marL="0" lvl="0" indent="0">
              <a:buFont typeface="Arial" panose="020B0604020202020204" pitchFamily="34" charset="0"/>
              <a:buNone/>
            </a:pPr>
            <a:r>
              <a:rPr lang="es-ES" sz="1200" b="0" i="0" dirty="0">
                <a:latin typeface="+mn-lt"/>
                <a:cs typeface="Calibri" panose="020F0502020204030204" pitchFamily="34" charset="0"/>
              </a:rPr>
              <a:t>Proporcionar un plan de recuperación que se centre en las metas, aspiraciones y autogestión; se extiende más allá del curso primario del tratamiento;  y promueve la recuperación a largo plazo</a:t>
            </a:r>
            <a:r>
              <a:rPr lang="en-US" sz="1200" b="0" i="0" dirty="0">
                <a:latin typeface="+mn-lt"/>
                <a:cs typeface="Calibri" panose="020F0502020204030204" pitchFamily="34" charset="0"/>
              </a:rPr>
              <a:t>.</a:t>
            </a:r>
          </a:p>
          <a:p>
            <a:pPr marL="171450" lvl="0" indent="-171450">
              <a:buFont typeface="Arial" panose="020B0604020202020204" pitchFamily="34" charset="0"/>
              <a:buChar char="•"/>
            </a:pPr>
            <a:r>
              <a:rPr lang="es-ES" sz="1200" b="0" i="0" dirty="0">
                <a:latin typeface="+mn-lt"/>
                <a:cs typeface="Calibri" panose="020F0502020204030204" pitchFamily="34" charset="0"/>
              </a:rPr>
              <a:t>El individuo tendrá un plan que tiene servicios que se centran en el individuo se centra en las metas, aspiraciones y la autogestión</a:t>
            </a:r>
            <a:r>
              <a:rPr lang="en-US" sz="1200" b="0" i="0" dirty="0">
                <a:latin typeface="+mn-lt"/>
                <a:cs typeface="Calibri" panose="020F0502020204030204" pitchFamily="34" charset="0"/>
              </a:rPr>
              <a:t>.</a:t>
            </a:r>
          </a:p>
          <a:p>
            <a:pPr marL="171450" lvl="0" indent="-171450">
              <a:buFont typeface="Arial" panose="020B0604020202020204" pitchFamily="34" charset="0"/>
              <a:buChar char="•"/>
            </a:pPr>
            <a:r>
              <a:rPr lang="es-ES" sz="1200" b="0" i="0" dirty="0">
                <a:latin typeface="+mn-lt"/>
                <a:cs typeface="Calibri" panose="020F0502020204030204" pitchFamily="34" charset="0"/>
              </a:rPr>
              <a:t>El plan de recuperación garantiza conexiones continuas y sin problemas con los servicios y el soporte durante el tiempo que el individuo los necesite.</a:t>
            </a:r>
            <a:endParaRPr lang="en-US" sz="1200" b="0" i="0" dirty="0">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8</a:t>
            </a:fld>
            <a:endParaRPr lang="en-US" noProof="0" dirty="0"/>
          </a:p>
        </p:txBody>
      </p:sp>
    </p:spTree>
    <p:extLst>
      <p:ext uri="{BB962C8B-B14F-4D97-AF65-F5344CB8AC3E}">
        <p14:creationId xmlns:p14="http://schemas.microsoft.com/office/powerpoint/2010/main" val="904995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Arial" panose="020B0604020202020204" pitchFamily="34" charset="0"/>
              <a:buNone/>
            </a:pPr>
            <a:r>
              <a:rPr lang="es-ES" sz="1200" dirty="0">
                <a:effectLst/>
                <a:latin typeface="Calibri" panose="020F0502020204030204" pitchFamily="34" charset="0"/>
                <a:ea typeface="Calibri" panose="020F0502020204030204" pitchFamily="34" charset="0"/>
                <a:cs typeface="Times New Roman" panose="02020603050405020304" pitchFamily="18" charset="0"/>
              </a:rPr>
              <a:t>Enfatizar que un proceso orientado a la recuperación se trata de fomentar la creencia del individuo en su capacidad para recuperarse.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12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La recuperación es impulsada por la persona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Requiere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establecer</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metas</a:t>
            </a:r>
            <a:r>
              <a:rPr lang="en-US" sz="1200" dirty="0">
                <a:effectLst/>
                <a:latin typeface="Calibri" panose="020F0502020204030204" pitchFamily="34" charset="0"/>
                <a:ea typeface="Calibri" panose="020F0502020204030204" pitchFamily="34" charset="0"/>
                <a:cs typeface="Times New Roman" panose="02020603050405020304" pitchFamily="18" charset="0"/>
              </a:rPr>
              <a:t> 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independientemente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1200"/>
              </a:spcAft>
              <a:buFont typeface="Arial" panose="020B0604020202020204" pitchFamily="34" charset="0"/>
              <a:buNone/>
            </a:pPr>
            <a:r>
              <a:rPr lang="es-ES" sz="1200" dirty="0">
                <a:effectLst/>
                <a:latin typeface="Calibri" panose="020F0502020204030204" pitchFamily="34" charset="0"/>
                <a:ea typeface="Calibri" panose="020F0502020204030204" pitchFamily="34" charset="0"/>
                <a:cs typeface="Times New Roman" panose="02020603050405020304" pitchFamily="18" charset="0"/>
              </a:rPr>
              <a:t>Les brindamos esperanza y los ayudamos a conectarse con las formas en que pueden fomentar una vida impulsada por la persona y crear significado y posibilidades.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12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2638143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nchor="ctr"/>
          <a:lstStyle>
            <a:lvl1pPr algn="l">
              <a:defRPr>
                <a:solidFill>
                  <a:schemeClr val="bg1"/>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dirty="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199"/>
            <a:ext cx="11292840" cy="4291311"/>
          </a:xfrm>
        </p:spPr>
        <p:txBody>
          <a:bodyPr anchor="ct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402279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008106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242275"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358529"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358529" y="2057400"/>
            <a:ext cx="3790884" cy="3811588"/>
          </a:xfrm>
        </p:spPr>
        <p:txBody>
          <a:bodyPr/>
          <a:lstStyle>
            <a:lvl1pPr marL="216000" indent="-216000">
              <a:lnSpc>
                <a:spcPct val="90000"/>
              </a:lnSpc>
              <a:buFont typeface="Wingdings" panose="05000000000000000000" pitchFamily="2" charset="2"/>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Tree>
    <p:extLst>
      <p:ext uri="{BB962C8B-B14F-4D97-AF65-F5344CB8AC3E}">
        <p14:creationId xmlns:p14="http://schemas.microsoft.com/office/powerpoint/2010/main" val="2686224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1445521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4333162"/>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917956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119868" y="5356067"/>
            <a:ext cx="3625595" cy="1000782"/>
          </a:xfrm>
          <a:solidFill>
            <a:srgbClr val="465359"/>
          </a:solidFill>
        </p:spPr>
        <p:txBody>
          <a:bodyPr lIns="91440" tIns="0" rIns="91440" bIns="0">
            <a:normAutofit/>
          </a:bodyPr>
          <a:lstStyle>
            <a:lvl1pPr marL="0" indent="0" algn="ctr">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8119869" y="453642"/>
            <a:ext cx="3625595" cy="4826023"/>
          </a:xfrm>
          <a:solidFill>
            <a:schemeClr val="accent1"/>
          </a:solidFill>
        </p:spPr>
        <p:txBody>
          <a:bodyPr tIns="0" bIns="0" anchor="ctr" anchorCtr="0">
            <a:noAutofit/>
          </a:bodyPr>
          <a:lstStyle>
            <a:lvl1pPr algn="ct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39766" y="453642"/>
            <a:ext cx="7602421" cy="5903207"/>
          </a:xfrm>
          <a:solidFill>
            <a:schemeClr val="bg1">
              <a:lumMod val="85000"/>
            </a:schemeClr>
          </a:solidFill>
        </p:spPr>
        <p:txBody>
          <a:bodyPr lIns="457200" tIns="457200"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7" name="Slide Number Placeholder 6"/>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1790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Click to edit Master text styles</a:t>
            </a:r>
          </a:p>
        </p:txBody>
      </p:sp>
    </p:spTree>
    <p:extLst>
      <p:ext uri="{BB962C8B-B14F-4D97-AF65-F5344CB8AC3E}">
        <p14:creationId xmlns:p14="http://schemas.microsoft.com/office/powerpoint/2010/main" val="2130529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nchor="ctr"/>
          <a:lstStyle>
            <a:lvl1pPr>
              <a:defRPr>
                <a:solidFill>
                  <a:schemeClr val="bg1"/>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494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Tree>
    <p:extLst>
      <p:ext uri="{BB962C8B-B14F-4D97-AF65-F5344CB8AC3E}">
        <p14:creationId xmlns:p14="http://schemas.microsoft.com/office/powerpoint/2010/main" val="3800925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494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a:t>Click to edit Master text styles</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t>Recovery management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noProof="0" smtClean="0"/>
              <a:t>‹#›</a:t>
            </a:fld>
            <a:endParaRPr lang="en-US" noProof="0" dirty="0"/>
          </a:p>
        </p:txBody>
      </p:sp>
    </p:spTree>
    <p:extLst>
      <p:ext uri="{BB962C8B-B14F-4D97-AF65-F5344CB8AC3E}">
        <p14:creationId xmlns:p14="http://schemas.microsoft.com/office/powerpoint/2010/main" val="3707033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3325394"/>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3350471"/>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3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00412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2902114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dirty="0"/>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46" r:id="rId1"/>
    <p:sldLayoutId id="2147483745" r:id="rId2"/>
    <p:sldLayoutId id="2147483714" r:id="rId3"/>
    <p:sldLayoutId id="2147483728" r:id="rId4"/>
    <p:sldLayoutId id="2147483743" r:id="rId5"/>
    <p:sldLayoutId id="2147483726" r:id="rId6"/>
    <p:sldLayoutId id="2147483734" r:id="rId7"/>
    <p:sldLayoutId id="2147483735" r:id="rId8"/>
    <p:sldLayoutId id="2147483736" r:id="rId9"/>
    <p:sldLayoutId id="2147483737" r:id="rId10"/>
    <p:sldLayoutId id="2147483738" r:id="rId11"/>
    <p:sldLayoutId id="2147483740" r:id="rId12"/>
    <p:sldLayoutId id="2147483741" r:id="rId13"/>
    <p:sldLayoutId id="2147483742" r:id="rId14"/>
    <p:sldLayoutId id="2147483739" r:id="rId15"/>
    <p:sldLayoutId id="2147483744" r:id="rId16"/>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4.png"/><Relationship Id="rId7" Type="http://schemas.openxmlformats.org/officeDocument/2006/relationships/image" Target="../media/image17.png"/><Relationship Id="rId12" Type="http://schemas.openxmlformats.org/officeDocument/2006/relationships/image" Target="../media/image41.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39.svg"/><Relationship Id="rId4" Type="http://schemas.openxmlformats.org/officeDocument/2006/relationships/image" Target="../media/image35.png"/><Relationship Id="rId9"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4.xml.rels><?xml version="1.0" encoding="UTF-8" standalone="yes"?>
<Relationships xmlns="http://schemas.openxmlformats.org/package/2006/relationships"><Relationship Id="rId3" Type="http://schemas.openxmlformats.org/officeDocument/2006/relationships/hyperlink" Target="https://resilienceresearch.or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s://www.spokanecounty.org/DocumentCenter/View/22452/June-2016-Tondora-Spokane-PCP-Training-Series" TargetMode="External"/><Relationship Id="rId4" Type="http://schemas.openxmlformats.org/officeDocument/2006/relationships/hyperlink" Target="https://www.samhsa.gov/brss-tacs/recovery-support-tools/shared-decision-makin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3AA242D-B507-4381-A8CB-EFA346570379}"/>
              </a:ext>
            </a:extLst>
          </p:cNvPr>
          <p:cNvSpPr>
            <a:spLocks noGrp="1"/>
          </p:cNvSpPr>
          <p:nvPr>
            <p:ph type="ctrTitle"/>
          </p:nvPr>
        </p:nvSpPr>
        <p:spPr>
          <a:xfrm>
            <a:off x="8239125" y="850791"/>
            <a:ext cx="3335614" cy="4198288"/>
          </a:xfrm>
        </p:spPr>
        <p:txBody>
          <a:bodyPr anchor="ctr">
            <a:normAutofit/>
          </a:bodyPr>
          <a:lstStyle/>
          <a:p>
            <a:pPr algn="ctr"/>
            <a:r>
              <a:rPr lang="es-ES" sz="2800" dirty="0">
                <a:solidFill>
                  <a:schemeClr val="bg1"/>
                </a:solidFill>
                <a:latin typeface="Calibri" panose="020F0502020204030204" pitchFamily="34" charset="0"/>
                <a:cs typeface="Times New Roman" panose="02020603050405020304" pitchFamily="18" charset="0"/>
              </a:rPr>
              <a:t>Centrarse en las fortalezas y la responsabilidad personal
</a:t>
            </a:r>
            <a:endParaRPr lang="en-US" sz="2800" dirty="0">
              <a:solidFill>
                <a:schemeClr val="bg1"/>
              </a:solidFill>
            </a:endParaRPr>
          </a:p>
        </p:txBody>
      </p:sp>
      <p:sp>
        <p:nvSpPr>
          <p:cNvPr id="3" name="Subtitle 2">
            <a:extLst>
              <a:ext uri="{FF2B5EF4-FFF2-40B4-BE49-F238E27FC236}">
                <a16:creationId xmlns:a16="http://schemas.microsoft.com/office/drawing/2014/main" id="{A4F4068D-37AE-4B7D-BC75-216B123A6C44}"/>
              </a:ext>
            </a:extLst>
          </p:cNvPr>
          <p:cNvSpPr>
            <a:spLocks noGrp="1"/>
          </p:cNvSpPr>
          <p:nvPr>
            <p:ph type="subTitle" idx="1"/>
          </p:nvPr>
        </p:nvSpPr>
        <p:spPr>
          <a:xfrm>
            <a:off x="8119870" y="5545331"/>
            <a:ext cx="3618827" cy="649222"/>
          </a:xfrm>
          <a:noFill/>
        </p:spPr>
        <p:txBody>
          <a:bodyPr anchor="ctr">
            <a:noAutofit/>
          </a:bodyPr>
          <a:lstStyle/>
          <a:p>
            <a:pPr algn="ctr"/>
            <a:r>
              <a:rPr lang="en-US" sz="2400" dirty="0" err="1">
                <a:solidFill>
                  <a:schemeClr val="tx2">
                    <a:lumMod val="25000"/>
                    <a:lumOff val="75000"/>
                    <a:alpha val="75000"/>
                  </a:schemeClr>
                </a:solidFill>
                <a:latin typeface="Calibri" panose="020F0502020204030204" pitchFamily="34" charset="0"/>
                <a:cs typeface="Calibri" panose="020F0502020204030204" pitchFamily="34" charset="0"/>
              </a:rPr>
              <a:t>Módulo</a:t>
            </a:r>
            <a:r>
              <a:rPr lang="en-US" sz="2400" dirty="0">
                <a:solidFill>
                  <a:schemeClr val="tx2">
                    <a:lumMod val="25000"/>
                    <a:lumOff val="75000"/>
                    <a:alpha val="75000"/>
                  </a:schemeClr>
                </a:solidFill>
                <a:latin typeface="Calibri" panose="020F0502020204030204" pitchFamily="34" charset="0"/>
                <a:cs typeface="Calibri" panose="020F0502020204030204" pitchFamily="34" charset="0"/>
              </a:rPr>
              <a:t> 6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7955912" cy="5899652"/>
          </a:xfrm>
          <a:prstGeom prst="rect">
            <a:avLst/>
          </a:prstGeom>
        </p:spPr>
      </p:pic>
    </p:spTree>
    <p:extLst>
      <p:ext uri="{BB962C8B-B14F-4D97-AF65-F5344CB8AC3E}">
        <p14:creationId xmlns:p14="http://schemas.microsoft.com/office/powerpoint/2010/main" val="420971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0F934E-E1BB-422B-8A1D-9F85D3D4D327}"/>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10</a:t>
            </a:fld>
            <a:endParaRPr lang="en-US" noProof="0"/>
          </a:p>
        </p:txBody>
      </p:sp>
      <p:sp>
        <p:nvSpPr>
          <p:cNvPr id="3" name="Footer Placeholder 2">
            <a:extLst>
              <a:ext uri="{FF2B5EF4-FFF2-40B4-BE49-F238E27FC236}">
                <a16:creationId xmlns:a16="http://schemas.microsoft.com/office/drawing/2014/main" id="{8C91B6DD-A136-4348-A93D-C27C5D5E88A1}"/>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E00D492E-A5BF-4DC4-9A42-7B7F98CA60B6}"/>
              </a:ext>
            </a:extLst>
          </p:cNvPr>
          <p:cNvSpPr>
            <a:spLocks noGrp="1"/>
          </p:cNvSpPr>
          <p:nvPr>
            <p:ph type="title"/>
          </p:nvPr>
        </p:nvSpPr>
        <p:spPr>
          <a:xfrm>
            <a:off x="457199" y="1047157"/>
            <a:ext cx="11153609" cy="790223"/>
          </a:xfrm>
        </p:spPr>
        <p:txBody>
          <a:bodyPr vert="horz" lIns="91440" tIns="45720" rIns="91440" bIns="45720" rtlCol="0" anchor="b">
            <a:normAutofit fontScale="90000"/>
          </a:bodyPr>
          <a:lstStyle/>
          <a:p>
            <a:r>
              <a:rPr lang="en-US" dirty="0" err="1">
                <a:latin typeface="Calibri" panose="020F0502020204030204" pitchFamily="34" charset="0"/>
                <a:cs typeface="Calibri" panose="020F0502020204030204" pitchFamily="34" charset="0"/>
              </a:rPr>
              <a:t>debemos</a:t>
            </a:r>
            <a:r>
              <a:rPr lang="en-US" dirty="0">
                <a:latin typeface="Calibri" panose="020F0502020204030204" pitchFamily="34" charset="0"/>
                <a:cs typeface="Calibri" panose="020F0502020204030204" pitchFamily="34" charset="0"/>
              </a:rPr>
              <a:t>
</a:t>
            </a:r>
            <a:endParaRPr lang="en-US" b="0" kern="1200" cap="all"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8FBD500-8244-4C63-BA37-C82C71521FA8}"/>
              </a:ext>
            </a:extLst>
          </p:cNvPr>
          <p:cNvSpPr txBox="1"/>
          <p:nvPr/>
        </p:nvSpPr>
        <p:spPr>
          <a:xfrm>
            <a:off x="611614" y="2765596"/>
            <a:ext cx="5422390" cy="4023443"/>
          </a:xfrm>
          <a:prstGeom prst="rect">
            <a:avLst/>
          </a:prstGeom>
        </p:spPr>
        <p:txBody>
          <a:bodyPr vert="horz" lIns="91440" tIns="45720" rIns="91440" bIns="45720" rtlCol="0" anchor="t">
            <a:normAutofit/>
          </a:bodyPr>
          <a:lstStyle/>
          <a:p>
            <a:pPr marL="457200" indent="-457200" defTabSz="457200">
              <a:spcBef>
                <a:spcPct val="20000"/>
              </a:spcBef>
              <a:spcAft>
                <a:spcPts val="600"/>
              </a:spcAft>
              <a:buFont typeface="Arial" panose="020B0604020202020204" pitchFamily="34" charset="0"/>
              <a:buChar char="•"/>
            </a:pPr>
            <a:r>
              <a:rPr lang="es-ES" sz="2800" dirty="0">
                <a:solidFill>
                  <a:schemeClr val="tx1">
                    <a:lumMod val="75000"/>
                    <a:lumOff val="25000"/>
                  </a:schemeClr>
                </a:solidFill>
                <a:latin typeface="Calibri" panose="020F0502020204030204" pitchFamily="34" charset="0"/>
                <a:cs typeface="Calibri" panose="020F0502020204030204" pitchFamily="34" charset="0"/>
              </a:rPr>
              <a:t>Afirmar el derecho de cada individuo a determinar su propio camino hacia el bienestar y la recuperación</a:t>
            </a:r>
            <a:endParaRPr lang="en-US" sz="2800" dirty="0">
              <a:solidFill>
                <a:schemeClr val="tx1">
                  <a:lumMod val="75000"/>
                  <a:lumOff val="25000"/>
                </a:schemeClr>
              </a:solidFill>
              <a:latin typeface="Calibri" panose="020F0502020204030204" pitchFamily="34" charset="0"/>
              <a:cs typeface="Calibri" panose="020F0502020204030204" pitchFamily="34" charset="0"/>
            </a:endParaRPr>
          </a:p>
          <a:p>
            <a:pPr marL="914400" lvl="1" indent="-457200" defTabSz="457200">
              <a:spcBef>
                <a:spcPct val="20000"/>
              </a:spcBef>
              <a:spcAft>
                <a:spcPts val="600"/>
              </a:spcAft>
              <a:buFont typeface="Arial" panose="020B0604020202020204" pitchFamily="34" charset="0"/>
              <a:buChar char="•"/>
            </a:pPr>
            <a:r>
              <a:rPr lang="es-ES" sz="2400" dirty="0">
                <a:solidFill>
                  <a:schemeClr val="tx1">
                    <a:lumMod val="75000"/>
                    <a:lumOff val="25000"/>
                  </a:schemeClr>
                </a:solidFill>
                <a:latin typeface="Calibri" panose="020F0502020204030204" pitchFamily="34" charset="0"/>
                <a:cs typeface="Calibri" panose="020F0502020204030204" pitchFamily="34" charset="0"/>
              </a:rPr>
              <a:t>Afirmar este camino "individual" no implica que los individuos estén "solos"</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412673C-DD93-4AD9-B5C3-5853FC819EF3}"/>
              </a:ext>
            </a:extLst>
          </p:cNvPr>
          <p:cNvSpPr txBox="1"/>
          <p:nvPr/>
        </p:nvSpPr>
        <p:spPr>
          <a:xfrm>
            <a:off x="6290517" y="2765595"/>
            <a:ext cx="5422392" cy="4023443"/>
          </a:xfrm>
          <a:prstGeom prst="rect">
            <a:avLst/>
          </a:prstGeom>
        </p:spPr>
        <p:txBody>
          <a:bodyPr vert="horz" lIns="91440" tIns="45720" rIns="91440" bIns="45720" rtlCol="0" anchor="t">
            <a:normAutofit/>
          </a:bodyPr>
          <a:lstStyle/>
          <a:p>
            <a:pPr marL="457200" indent="-457200" defTabSz="457200">
              <a:spcBef>
                <a:spcPct val="20000"/>
              </a:spcBef>
              <a:spcAft>
                <a:spcPts val="600"/>
              </a:spcAft>
              <a:buFont typeface="Arial" panose="020B0604020202020204" pitchFamily="34" charset="0"/>
              <a:buChar char="•"/>
            </a:pPr>
            <a:r>
              <a:rPr lang="es-ES" sz="2800" dirty="0">
                <a:solidFill>
                  <a:schemeClr val="tx1">
                    <a:lumMod val="75000"/>
                    <a:lumOff val="25000"/>
                  </a:schemeClr>
                </a:solidFill>
                <a:latin typeface="Calibri" panose="020F0502020204030204" pitchFamily="34" charset="0"/>
                <a:cs typeface="Calibri" panose="020F0502020204030204" pitchFamily="34" charset="0"/>
              </a:rPr>
              <a:t>Reflexionar continuamente sobre nuestros propios valores y creencias personales, profesionales y culturales</a:t>
            </a:r>
            <a:endParaRPr lang="en-US" sz="28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4300EA2F-D7CA-468C-9B03-0D5F142EFD9E}"/>
              </a:ext>
            </a:extLst>
          </p:cNvPr>
          <p:cNvSpPr txBox="1"/>
          <p:nvPr/>
        </p:nvSpPr>
        <p:spPr>
          <a:xfrm>
            <a:off x="5844190" y="6481262"/>
            <a:ext cx="5766619" cy="338554"/>
          </a:xfrm>
          <a:prstGeom prst="rect">
            <a:avLst/>
          </a:prstGeom>
          <a:noFill/>
        </p:spPr>
        <p:txBody>
          <a:bodyPr wrap="square" rtlCol="0">
            <a:spAutoFit/>
          </a:bodyPr>
          <a:lstStyle/>
          <a:p>
            <a:pPr algn="r"/>
            <a:r>
              <a:rPr lang="en-US" sz="16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3758888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581193" y="2728007"/>
            <a:ext cx="11029615" cy="1497507"/>
          </a:xfrm>
        </p:spPr>
        <p:txBody>
          <a:bodyPr>
            <a:normAutofit/>
          </a:bodyPr>
          <a:lstStyle/>
          <a:p>
            <a:r>
              <a:rPr lang="en-US" sz="4000" dirty="0">
                <a:latin typeface="Calibri" panose="020F0502020204030204" pitchFamily="34" charset="0"/>
                <a:cs typeface="Calibri" panose="020F0502020204030204" pitchFamily="34" charset="0"/>
              </a:rPr>
              <a:t>Lo que </a:t>
            </a:r>
            <a:r>
              <a:rPr lang="en-US" sz="4000" dirty="0" err="1">
                <a:latin typeface="Calibri" panose="020F0502020204030204" pitchFamily="34" charset="0"/>
                <a:cs typeface="Calibri" panose="020F0502020204030204" pitchFamily="34" charset="0"/>
              </a:rPr>
              <a:t>sabemos</a:t>
            </a:r>
            <a:r>
              <a:rPr lang="en-US" sz="4000" dirty="0">
                <a:latin typeface="Calibri" panose="020F0502020204030204" pitchFamily="34" charset="0"/>
                <a:cs typeface="Calibri" panose="020F0502020204030204" pitchFamily="34" charset="0"/>
              </a:rPr>
              <a:t>
</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581192" y="3693091"/>
            <a:ext cx="7009779" cy="1148948"/>
          </a:xfrm>
        </p:spPr>
        <p:txBody>
          <a:bodyPr>
            <a:normAutofit fontScale="62500" lnSpcReduction="20000"/>
          </a:bodyPr>
          <a:lstStyle/>
          <a:p>
            <a:r>
              <a:rPr lang="es-E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rPr>
              <a:t>Centrarse en las fortalezas y la </a:t>
            </a:r>
          </a:p>
          <a:p>
            <a:r>
              <a:rPr lang="es-E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rPr>
              <a:t>responsabilidad personal
</a:t>
            </a:r>
            <a:endParaRPr lang="en-U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spcAft>
                <a:spcPts val="600"/>
              </a:spcAft>
            </a:pPr>
            <a:r>
              <a:rPr lang="en-US" dirty="0"/>
              <a:t>administración de la </a:t>
            </a:r>
            <a:r>
              <a:rPr lang="en-US" dirty="0" err="1"/>
              <a:t>recuperación</a:t>
            </a:r>
            <a:endParaRPr lang="en-US"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11</a:t>
            </a:fld>
            <a:endParaRPr lang="en-US" dirty="0">
              <a:solidFill>
                <a:srgbClr val="155EA1">
                  <a:lumMod val="75000"/>
                  <a:lumOff val="25000"/>
                </a:srgbClr>
              </a:solidFill>
            </a:endParaRPr>
          </a:p>
        </p:txBody>
      </p:sp>
    </p:spTree>
    <p:extLst>
      <p:ext uri="{BB962C8B-B14F-4D97-AF65-F5344CB8AC3E}">
        <p14:creationId xmlns:p14="http://schemas.microsoft.com/office/powerpoint/2010/main" val="2747008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12</a:t>
            </a:fld>
            <a:endParaRPr lang="en-US"/>
          </a:p>
        </p:txBody>
      </p:sp>
      <p:sp>
        <p:nvSpPr>
          <p:cNvPr id="5" name="Footer Placeholder 4"/>
          <p:cNvSpPr>
            <a:spLocks noGrp="1"/>
          </p:cNvSpPr>
          <p:nvPr>
            <p:ph type="ftr" sz="quarter" idx="11"/>
          </p:nvPr>
        </p:nvSpPr>
        <p:spPr>
          <a:xfrm>
            <a:off x="355101" y="6423914"/>
            <a:ext cx="6818262" cy="365125"/>
          </a:xfrm>
        </p:spPr>
        <p:txBody>
          <a:bodyPr anchor="ctr">
            <a:normAutofit/>
          </a:bodyPr>
          <a:lstStyle/>
          <a:p>
            <a:pPr>
              <a:spcAft>
                <a:spcPts val="600"/>
              </a:spcAft>
            </a:pPr>
            <a:r>
              <a:rPr lang="en-US" dirty="0"/>
              <a:t>administración de la </a:t>
            </a:r>
            <a:r>
              <a:rPr lang="en-US" dirty="0" err="1"/>
              <a:t>recuperación</a:t>
            </a:r>
            <a:endParaRPr lang="en-US" dirty="0"/>
          </a:p>
        </p:txBody>
      </p:sp>
      <p:sp>
        <p:nvSpPr>
          <p:cNvPr id="7" name="Title 6"/>
          <p:cNvSpPr>
            <a:spLocks noGrp="1"/>
          </p:cNvSpPr>
          <p:nvPr>
            <p:ph type="title"/>
          </p:nvPr>
        </p:nvSpPr>
        <p:spPr>
          <a:xfrm>
            <a:off x="457201" y="1028758"/>
            <a:ext cx="11153609" cy="802580"/>
          </a:xfrm>
        </p:spPr>
        <p:txBody>
          <a:bodyPr anchor="b">
            <a:normAutofit fontScale="90000"/>
          </a:bodyPr>
          <a:lstStyle/>
          <a:p>
            <a:r>
              <a:rPr lang="en-US" dirty="0">
                <a:latin typeface="Calibri" panose="020F0502020204030204" pitchFamily="34" charset="0"/>
                <a:cs typeface="Calibri" panose="020F0502020204030204" pitchFamily="34" charset="0"/>
              </a:rPr>
              <a:t>Base de </a:t>
            </a:r>
            <a:r>
              <a:rPr lang="en-US" dirty="0" err="1">
                <a:latin typeface="Calibri" panose="020F0502020204030204" pitchFamily="34" charset="0"/>
                <a:cs typeface="Calibri" panose="020F0502020204030204" pitchFamily="34" charset="0"/>
              </a:rPr>
              <a:t>conocimientos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necesaria</a:t>
            </a:r>
            <a:r>
              <a:rPr lang="en-US" dirty="0">
                <a:latin typeface="Calibri" panose="020F0502020204030204" pitchFamily="34" charset="0"/>
                <a:cs typeface="Calibri" panose="020F0502020204030204" pitchFamily="34" charset="0"/>
              </a:rPr>
              <a:t>
</a:t>
            </a:r>
          </a:p>
        </p:txBody>
      </p:sp>
      <p:pic>
        <p:nvPicPr>
          <p:cNvPr id="10" name="Picture 9" descr="Person with idea concept">
            <a:extLst>
              <a:ext uri="{FF2B5EF4-FFF2-40B4-BE49-F238E27FC236}">
                <a16:creationId xmlns:a16="http://schemas.microsoft.com/office/drawing/2014/main" id="{DF61E08F-D581-C63B-08C1-C8E9074C3885}"/>
              </a:ext>
            </a:extLst>
          </p:cNvPr>
          <p:cNvPicPr>
            <a:picLocks noChangeAspect="1"/>
          </p:cNvPicPr>
          <p:nvPr/>
        </p:nvPicPr>
        <p:blipFill rotWithShape="1">
          <a:blip r:embed="rId3"/>
          <a:srcRect l="9252" r="789"/>
          <a:stretch/>
        </p:blipFill>
        <p:spPr>
          <a:xfrm>
            <a:off x="581193" y="2682103"/>
            <a:ext cx="3831319" cy="2842860"/>
          </a:xfrm>
          <a:prstGeom prst="rect">
            <a:avLst/>
          </a:prstGeom>
          <a:noFill/>
        </p:spPr>
      </p:pic>
      <p:sp>
        <p:nvSpPr>
          <p:cNvPr id="8" name="Content Placeholder 7"/>
          <p:cNvSpPr>
            <a:spLocks noGrp="1"/>
          </p:cNvSpPr>
          <p:nvPr>
            <p:ph sz="half" idx="2"/>
          </p:nvPr>
        </p:nvSpPr>
        <p:spPr>
          <a:xfrm>
            <a:off x="4742122" y="2228003"/>
            <a:ext cx="6868688" cy="4396081"/>
          </a:xfrm>
        </p:spPr>
        <p:txBody>
          <a:bodyPr anchor="t">
            <a:normAutofit/>
          </a:bodyPr>
          <a:lstStyle/>
          <a:p>
            <a:pPr marL="0" indent="0">
              <a:lnSpc>
                <a:spcPct val="90000"/>
              </a:lnSpc>
              <a:buNone/>
            </a:pPr>
            <a:r>
              <a:rPr lang="es-ES" dirty="0">
                <a:latin typeface="Calibri" panose="020F0502020204030204" pitchFamily="34" charset="0"/>
                <a:cs typeface="Calibri" panose="020F0502020204030204" pitchFamily="34" charset="0"/>
              </a:rPr>
              <a:t>Comprender ciertos conceptos es necesario para poner en práctica un enfoque en las fortalezas y la responsabilidad personal</a:t>
            </a:r>
            <a:r>
              <a:rPr lang="en-US" dirty="0">
                <a:effectLst/>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p>
            <a:pPr marL="285750" indent="-285750">
              <a:lnSpc>
                <a:spcPct val="90000"/>
              </a:lnSpc>
              <a:buFont typeface="Wingdings" panose="05000000000000000000" pitchFamily="2" charset="2"/>
              <a:buChar char="§"/>
            </a:pPr>
            <a:r>
              <a:rPr lang="es-ES" sz="2400" dirty="0">
                <a:latin typeface="Calibri" panose="020F0502020204030204" pitchFamily="34" charset="0"/>
                <a:cs typeface="Calibri" panose="020F0502020204030204" pitchFamily="34" charset="0"/>
              </a:rPr>
              <a:t>Saber aplicar un enfoque basado en las fortalezas </a:t>
            </a:r>
            <a:endParaRPr lang="en-US" sz="2400" dirty="0">
              <a:latin typeface="Calibri" panose="020F0502020204030204" pitchFamily="34" charset="0"/>
              <a:cs typeface="Calibri" panose="020F0502020204030204" pitchFamily="34" charset="0"/>
            </a:endParaRPr>
          </a:p>
          <a:p>
            <a:pPr marL="285750" indent="-285750">
              <a:lnSpc>
                <a:spcPct val="90000"/>
              </a:lnSpc>
              <a:buFont typeface="Wingdings" panose="05000000000000000000" pitchFamily="2" charset="2"/>
              <a:buChar char="§"/>
            </a:pPr>
            <a:r>
              <a:rPr lang="es-ES" sz="2400" dirty="0">
                <a:latin typeface="Calibri" panose="020F0502020204030204" pitchFamily="34" charset="0"/>
                <a:cs typeface="Calibri" panose="020F0502020204030204" pitchFamily="34" charset="0"/>
              </a:rPr>
              <a:t>Demostrar un proceso de colaboración en el que el individuo tiene la opción de guiar su proceso de recuperación</a:t>
            </a:r>
            <a:endParaRPr lang="en-US" sz="2400" dirty="0">
              <a:latin typeface="Calibri" panose="020F0502020204030204" pitchFamily="34" charset="0"/>
              <a:cs typeface="Calibri" panose="020F0502020204030204" pitchFamily="34" charset="0"/>
            </a:endParaRPr>
          </a:p>
          <a:p>
            <a:pPr marL="285750" indent="-285750">
              <a:lnSpc>
                <a:spcPct val="90000"/>
              </a:lnSpc>
              <a:buFont typeface="Wingdings" panose="05000000000000000000" pitchFamily="2" charset="2"/>
              <a:buChar char="§"/>
            </a:pPr>
            <a:r>
              <a:rPr lang="es-ES" sz="2400" dirty="0">
                <a:latin typeface="Calibri" panose="020F0502020204030204" pitchFamily="34" charset="0"/>
                <a:cs typeface="Calibri" panose="020F0502020204030204" pitchFamily="34" charset="0"/>
              </a:rPr>
              <a:t>Comprender los conceptos de resiliencia, fuerza personal, responsabilidad personal, enfoque de recuperación y esperanza</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1172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05D65C-7015-4556-98E0-01796AA78C01}"/>
              </a:ext>
            </a:extLst>
          </p:cNvPr>
          <p:cNvSpPr>
            <a:spLocks noGrp="1"/>
          </p:cNvSpPr>
          <p:nvPr>
            <p:ph type="sldNum" sz="quarter" idx="12"/>
          </p:nvPr>
        </p:nvSpPr>
        <p:spPr/>
        <p:txBody>
          <a:bodyPr/>
          <a:lstStyle/>
          <a:p>
            <a:fld id="{F603CDE5-C1D8-4EDD-870F-A498BAFA520F}" type="slidenum">
              <a:rPr lang="en-US" noProof="0" smtClean="0"/>
              <a:t>13</a:t>
            </a:fld>
            <a:endParaRPr lang="en-US" noProof="0" dirty="0"/>
          </a:p>
        </p:txBody>
      </p:sp>
      <p:sp>
        <p:nvSpPr>
          <p:cNvPr id="3" name="Footer Placeholder 2">
            <a:extLst>
              <a:ext uri="{FF2B5EF4-FFF2-40B4-BE49-F238E27FC236}">
                <a16:creationId xmlns:a16="http://schemas.microsoft.com/office/drawing/2014/main" id="{09CB87E9-E863-4BF9-B12B-9AA6F567BE92}"/>
              </a:ext>
            </a:extLst>
          </p:cNvPr>
          <p:cNvSpPr>
            <a:spLocks noGrp="1"/>
          </p:cNvSpPr>
          <p:nvPr>
            <p:ph type="ftr" sz="quarter" idx="11"/>
          </p:nvPr>
        </p:nvSpPr>
        <p:spPr/>
        <p:txBody>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900C53AC-2B68-4DA4-AD71-DF347644026D}"/>
              </a:ext>
            </a:extLst>
          </p:cNvPr>
          <p:cNvSpPr>
            <a:spLocks noGrp="1"/>
          </p:cNvSpPr>
          <p:nvPr>
            <p:ph type="title"/>
          </p:nvPr>
        </p:nvSpPr>
        <p:spPr>
          <a:xfrm>
            <a:off x="477040" y="870267"/>
            <a:ext cx="11029616" cy="988332"/>
          </a:xfrm>
        </p:spPr>
        <p:txBody>
          <a:bodyPr/>
          <a:lstStyle/>
          <a:p>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Qué</a:t>
            </a:r>
            <a:r>
              <a:rPr lang="en-US" dirty="0">
                <a:latin typeface="Calibri" panose="020F0502020204030204" pitchFamily="34" charset="0"/>
                <a:cs typeface="Calibri" panose="020F0502020204030204" pitchFamily="34" charset="0"/>
              </a:rPr>
              <a:t> es la </a:t>
            </a:r>
            <a:r>
              <a:rPr lang="en-US" dirty="0" err="1">
                <a:latin typeface="Calibri" panose="020F0502020204030204" pitchFamily="34" charset="0"/>
                <a:cs typeface="Calibri" panose="020F0502020204030204" pitchFamily="34" charset="0"/>
              </a:rPr>
              <a:t>resiliencia</a:t>
            </a:r>
            <a:r>
              <a:rPr lang="en-US" dirty="0">
                <a:latin typeface="Calibri" panose="020F0502020204030204" pitchFamily="34" charset="0"/>
                <a:cs typeface="Calibri" panose="020F0502020204030204" pitchFamily="34" charset="0"/>
              </a:rPr>
              <a:t>?
</a:t>
            </a:r>
          </a:p>
        </p:txBody>
      </p:sp>
      <p:sp>
        <p:nvSpPr>
          <p:cNvPr id="6" name="TextBox 5">
            <a:extLst>
              <a:ext uri="{FF2B5EF4-FFF2-40B4-BE49-F238E27FC236}">
                <a16:creationId xmlns:a16="http://schemas.microsoft.com/office/drawing/2014/main" id="{67978C08-1DB8-482A-A140-5D3D46E62712}"/>
              </a:ext>
            </a:extLst>
          </p:cNvPr>
          <p:cNvSpPr txBox="1"/>
          <p:nvPr/>
        </p:nvSpPr>
        <p:spPr>
          <a:xfrm>
            <a:off x="477040" y="5812585"/>
            <a:ext cx="11283434" cy="461665"/>
          </a:xfrm>
          <a:prstGeom prst="rect">
            <a:avLst/>
          </a:prstGeom>
          <a:noFill/>
        </p:spPr>
        <p:txBody>
          <a:bodyPr wrap="square">
            <a:spAutoFit/>
          </a:bodyPr>
          <a:lstStyle/>
          <a:p>
            <a:pPr algn="ctr"/>
            <a:r>
              <a:rPr lang="en-US" sz="2400" i="1" dirty="0">
                <a:latin typeface="Calibri" panose="020F0502020204030204" pitchFamily="34" charset="0"/>
                <a:cs typeface="Calibri" panose="020F0502020204030204" pitchFamily="34" charset="0"/>
              </a:rPr>
              <a:t>“</a:t>
            </a:r>
            <a:r>
              <a:rPr lang="es-ES" sz="2400" i="1" dirty="0">
                <a:latin typeface="Calibri" panose="020F0502020204030204" pitchFamily="34" charset="0"/>
                <a:cs typeface="Calibri" panose="020F0502020204030204" pitchFamily="34" charset="0"/>
              </a:rPr>
              <a:t>La resiliencia se desarrolla al involucrar, en lugar de evitar, los desafíos de la vida</a:t>
            </a:r>
            <a:r>
              <a:rPr lang="en-US" sz="2400" i="1" dirty="0">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CDD88E7C-5018-443D-82BE-B8B7F8D7F72C}"/>
              </a:ext>
            </a:extLst>
          </p:cNvPr>
          <p:cNvSpPr txBox="1"/>
          <p:nvPr/>
        </p:nvSpPr>
        <p:spPr>
          <a:xfrm>
            <a:off x="5096974" y="1933431"/>
            <a:ext cx="6508536" cy="3371136"/>
          </a:xfrm>
          <a:prstGeom prst="flowChartAlternateProcess">
            <a:avLst/>
          </a:prstGeom>
          <a:ln w="28575"/>
          <a:scene3d>
            <a:camera prst="perspectiveFront"/>
            <a:lightRig rig="threePt" dir="t"/>
          </a:scene3d>
        </p:spPr>
        <p:style>
          <a:lnRef idx="2">
            <a:schemeClr val="dk1"/>
          </a:lnRef>
          <a:fillRef idx="1">
            <a:schemeClr val="lt1"/>
          </a:fillRef>
          <a:effectRef idx="0">
            <a:schemeClr val="dk1"/>
          </a:effectRef>
          <a:fontRef idx="minor">
            <a:schemeClr val="dk1"/>
          </a:fontRef>
        </p:style>
        <p:txBody>
          <a:bodyPr wrap="square">
            <a:spAutoFit/>
          </a:bodyPr>
          <a:lstStyle/>
          <a:p>
            <a:r>
              <a:rPr lang="en-US" sz="2400" b="0" i="1" dirty="0">
                <a:effectLst/>
                <a:latin typeface="Calibri" panose="020F0502020204030204" pitchFamily="34" charset="0"/>
                <a:cs typeface="Calibri" panose="020F0502020204030204" pitchFamily="34" charset="0"/>
              </a:rPr>
              <a:t>“</a:t>
            </a:r>
            <a:r>
              <a:rPr lang="es-ES" sz="2400" i="1" dirty="0">
                <a:latin typeface="Calibri" panose="020F0502020204030204" pitchFamily="34" charset="0"/>
                <a:cs typeface="Calibri" panose="020F0502020204030204" pitchFamily="34" charset="0"/>
              </a:rPr>
              <a:t>En el contexto de la exposición a adversidades significativas, la resiliencia es tanto la capacidad de los individuos para navegar hacia los recursos psicológicos, sociales, culturales y físicos que sostienen su bienestar, como su capacidad individual y colectiva para negociar que estos recursos se proporcionen de manera culturalmente significativa</a:t>
            </a:r>
            <a:r>
              <a:rPr lang="en-US" sz="2400" b="0" i="1" dirty="0">
                <a:effectLst/>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1F3092A-B520-4C41-89D3-A0450B3B0EA1}"/>
              </a:ext>
            </a:extLst>
          </p:cNvPr>
          <p:cNvSpPr txBox="1"/>
          <p:nvPr/>
        </p:nvSpPr>
        <p:spPr>
          <a:xfrm>
            <a:off x="645900" y="2575060"/>
            <a:ext cx="3607014" cy="1736646"/>
          </a:xfrm>
          <a:prstGeom prst="round2DiagRect">
            <a:avLst/>
          </a:prstGeom>
          <a:ln w="28575"/>
          <a:effectLst>
            <a:outerShdw blurRad="76200" dir="13500000" sy="23000" kx="1200000" algn="br" rotWithShape="0">
              <a:prstClr val="black">
                <a:alpha val="20000"/>
              </a:prstClr>
            </a:outerShdw>
          </a:effectLst>
          <a:scene3d>
            <a:camera prst="perspectiveFront"/>
            <a:lightRig rig="threePt" dir="t"/>
          </a:scene3d>
        </p:spPr>
        <p:style>
          <a:lnRef idx="2">
            <a:schemeClr val="dk1"/>
          </a:lnRef>
          <a:fillRef idx="1">
            <a:schemeClr val="lt1"/>
          </a:fillRef>
          <a:effectRef idx="0">
            <a:schemeClr val="dk1"/>
          </a:effectRef>
          <a:fontRef idx="minor">
            <a:schemeClr val="dk1"/>
          </a:fontRef>
        </p:style>
        <p:txBody>
          <a:bodyPr wrap="square">
            <a:spAutoFit/>
          </a:bodyPr>
          <a:lstStyle/>
          <a:p>
            <a:r>
              <a:rPr lang="en-US" sz="2400" i="1" dirty="0">
                <a:latin typeface="Calibri" panose="020F0502020204030204" pitchFamily="34" charset="0"/>
                <a:cs typeface="Calibri" panose="020F0502020204030204" pitchFamily="34" charset="0"/>
              </a:rPr>
              <a:t>“</a:t>
            </a:r>
            <a:r>
              <a:rPr lang="es-ES" sz="2400" i="1" dirty="0">
                <a:latin typeface="Calibri" panose="020F0502020204030204" pitchFamily="34" charset="0"/>
                <a:cs typeface="Calibri" panose="020F0502020204030204" pitchFamily="34" charset="0"/>
              </a:rPr>
              <a:t>La capacidad de un individuo para superar la adversidad y continuar su desarrollo normal</a:t>
            </a:r>
            <a:r>
              <a:rPr lang="en-US" sz="2400" b="0" i="1" dirty="0">
                <a:effectLst/>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E31C270A-59F3-4797-81C3-62554C34B7DE}"/>
              </a:ext>
            </a:extLst>
          </p:cNvPr>
          <p:cNvSpPr txBox="1"/>
          <p:nvPr/>
        </p:nvSpPr>
        <p:spPr>
          <a:xfrm>
            <a:off x="7773286" y="5326914"/>
            <a:ext cx="3078377" cy="338554"/>
          </a:xfrm>
          <a:prstGeom prst="rect">
            <a:avLst/>
          </a:prstGeom>
          <a:noFill/>
          <a:scene3d>
            <a:camera prst="perspectiveLeft"/>
            <a:lightRig rig="threePt" dir="t"/>
          </a:scene3d>
        </p:spPr>
        <p:txBody>
          <a:bodyPr wrap="square">
            <a:spAutoFit/>
          </a:bodyPr>
          <a:lstStyle/>
          <a:p>
            <a:pPr algn="r"/>
            <a:r>
              <a:rPr lang="en-US" sz="1600" dirty="0">
                <a:latin typeface="Calibri" panose="020F0502020204030204" pitchFamily="34" charset="0"/>
                <a:cs typeface="Calibri" panose="020F0502020204030204" pitchFamily="34" charset="0"/>
              </a:rPr>
              <a:t>https://resilienceresearch.org</a:t>
            </a:r>
          </a:p>
        </p:txBody>
      </p:sp>
      <p:sp>
        <p:nvSpPr>
          <p:cNvPr id="13" name="TextBox 12">
            <a:extLst>
              <a:ext uri="{FF2B5EF4-FFF2-40B4-BE49-F238E27FC236}">
                <a16:creationId xmlns:a16="http://schemas.microsoft.com/office/drawing/2014/main" id="{FB56FF6E-17AB-49AD-83A5-43A6497FA71E}"/>
              </a:ext>
            </a:extLst>
          </p:cNvPr>
          <p:cNvSpPr txBox="1"/>
          <p:nvPr/>
        </p:nvSpPr>
        <p:spPr>
          <a:xfrm>
            <a:off x="882926" y="6335805"/>
            <a:ext cx="10722584" cy="338554"/>
          </a:xfrm>
          <a:prstGeom prst="rect">
            <a:avLst/>
          </a:prstGeom>
          <a:noFill/>
        </p:spPr>
        <p:txBody>
          <a:bodyPr wrap="square">
            <a:spAutoFit/>
          </a:bodyPr>
          <a:lstStyle/>
          <a:p>
            <a:pPr lvl="0" algn="r"/>
            <a:r>
              <a:rPr lang="en-US" sz="1600" dirty="0">
                <a:latin typeface="Calibri" panose="020F0502020204030204" pitchFamily="34" charset="0"/>
                <a:cs typeface="Calibri" panose="020F0502020204030204" pitchFamily="34" charset="0"/>
              </a:rPr>
              <a:t>Mental Health Commission of Canada,  2015 pg., 34</a:t>
            </a:r>
          </a:p>
        </p:txBody>
      </p:sp>
    </p:spTree>
    <p:extLst>
      <p:ext uri="{BB962C8B-B14F-4D97-AF65-F5344CB8AC3E}">
        <p14:creationId xmlns:p14="http://schemas.microsoft.com/office/powerpoint/2010/main" val="584667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2E526C50-E0B4-433F-A498-65C0435AEA8F}"/>
              </a:ext>
            </a:extLst>
          </p:cNvPr>
          <p:cNvSpPr/>
          <p:nvPr/>
        </p:nvSpPr>
        <p:spPr>
          <a:xfrm rot="10800000">
            <a:off x="5651831" y="722495"/>
            <a:ext cx="6107185" cy="5264815"/>
          </a:xfrm>
          <a:prstGeom prst="triangl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85C96DF-68EC-478D-9BE0-C9E7D7B6656C}"/>
              </a:ext>
            </a:extLst>
          </p:cNvPr>
          <p:cNvSpPr txBox="1"/>
          <p:nvPr/>
        </p:nvSpPr>
        <p:spPr>
          <a:xfrm>
            <a:off x="3225980" y="5395580"/>
            <a:ext cx="4714945" cy="954107"/>
          </a:xfrm>
          <a:prstGeom prst="rect">
            <a:avLst/>
          </a:prstGeom>
          <a:noFill/>
        </p:spPr>
        <p:txBody>
          <a:bodyPr wrap="none" rtlCol="0">
            <a:spAutoFit/>
          </a:bodyPr>
          <a:lstStyle/>
          <a:p>
            <a:r>
              <a:rPr lang="en-US" sz="2000" dirty="0" err="1">
                <a:solidFill>
                  <a:schemeClr val="bg1"/>
                </a:solidFill>
                <a:latin typeface="Calibri" panose="020F0502020204030204" pitchFamily="34" charset="0"/>
                <a:cs typeface="Calibri" panose="020F0502020204030204" pitchFamily="34" charset="0"/>
              </a:rPr>
              <a:t>Modelo</a:t>
            </a:r>
            <a:r>
              <a:rPr lang="en-US" sz="2000" dirty="0">
                <a:solidFill>
                  <a:schemeClr val="bg1"/>
                </a:solidFill>
                <a:latin typeface="Calibri" panose="020F0502020204030204" pitchFamily="34" charset="0"/>
                <a:cs typeface="Calibri" panose="020F0502020204030204" pitchFamily="34" charset="0"/>
              </a:rPr>
              <a:t> </a:t>
            </a:r>
            <a:r>
              <a:rPr lang="en-US" sz="2000" dirty="0" err="1">
                <a:solidFill>
                  <a:schemeClr val="bg1"/>
                </a:solidFill>
                <a:latin typeface="Calibri" panose="020F0502020204030204" pitchFamily="34" charset="0"/>
                <a:cs typeface="Calibri" panose="020F0502020204030204" pitchFamily="34" charset="0"/>
              </a:rPr>
              <a:t>compartido</a:t>
            </a:r>
            <a:r>
              <a:rPr lang="en-US" sz="2000" dirty="0">
                <a:solidFill>
                  <a:schemeClr val="bg1"/>
                </a:solidFill>
                <a:latin typeface="Calibri" panose="020F0502020204030204" pitchFamily="34" charset="0"/>
                <a:cs typeface="Calibri" panose="020F0502020204030204" pitchFamily="34" charset="0"/>
              </a:rPr>
              <a:t> de </a:t>
            </a:r>
            <a:r>
              <a:rPr lang="en-US" sz="2000" dirty="0" err="1">
                <a:solidFill>
                  <a:schemeClr val="bg1"/>
                </a:solidFill>
                <a:latin typeface="Calibri" panose="020F0502020204030204" pitchFamily="34" charset="0"/>
                <a:cs typeface="Calibri" panose="020F0502020204030204" pitchFamily="34" charset="0"/>
              </a:rPr>
              <a:t>toma</a:t>
            </a:r>
            <a:r>
              <a:rPr lang="en-US" sz="2000" dirty="0">
                <a:solidFill>
                  <a:schemeClr val="bg1"/>
                </a:solidFill>
                <a:latin typeface="Calibri" panose="020F0502020204030204" pitchFamily="34" charset="0"/>
                <a:cs typeface="Calibri" panose="020F0502020204030204" pitchFamily="34" charset="0"/>
              </a:rPr>
              <a:t> de </a:t>
            </a:r>
            <a:r>
              <a:rPr lang="en-US" sz="2000" dirty="0" err="1">
                <a:solidFill>
                  <a:schemeClr val="bg1"/>
                </a:solidFill>
                <a:latin typeface="Calibri" panose="020F0502020204030204" pitchFamily="34" charset="0"/>
                <a:cs typeface="Calibri" panose="020F0502020204030204" pitchFamily="34" charset="0"/>
              </a:rPr>
              <a:t>decisiones</a:t>
            </a:r>
            <a:r>
              <a:rPr lang="en-US" sz="2000" dirty="0">
                <a:solidFill>
                  <a:schemeClr val="bg1"/>
                </a:solidFill>
                <a:latin typeface="Calibri" panose="020F0502020204030204" pitchFamily="34" charset="0"/>
                <a:cs typeface="Calibri" panose="020F0502020204030204" pitchFamily="34" charset="0"/>
              </a:rPr>
              <a:t> </a:t>
            </a:r>
            <a:r>
              <a:rPr lang="en-US" sz="2800" dirty="0">
                <a:solidFill>
                  <a:schemeClr val="bg1"/>
                </a:solidFill>
                <a:latin typeface="Calibri" panose="020F0502020204030204" pitchFamily="34" charset="0"/>
                <a:cs typeface="Calibri" panose="020F0502020204030204" pitchFamily="34" charset="0"/>
              </a:rPr>
              <a:t>
</a:t>
            </a:r>
          </a:p>
        </p:txBody>
      </p:sp>
      <p:cxnSp>
        <p:nvCxnSpPr>
          <p:cNvPr id="14" name="Straight Connector 13">
            <a:extLst>
              <a:ext uri="{FF2B5EF4-FFF2-40B4-BE49-F238E27FC236}">
                <a16:creationId xmlns:a16="http://schemas.microsoft.com/office/drawing/2014/main" id="{AE9EF1EF-09E9-4E7C-8E01-79EB65C721B1}"/>
              </a:ext>
            </a:extLst>
          </p:cNvPr>
          <p:cNvCxnSpPr/>
          <p:nvPr/>
        </p:nvCxnSpPr>
        <p:spPr>
          <a:xfrm>
            <a:off x="872455" y="1258257"/>
            <a:ext cx="50585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7D931D-B3D2-4359-BDD1-1B6A6879C445}"/>
              </a:ext>
            </a:extLst>
          </p:cNvPr>
          <p:cNvCxnSpPr/>
          <p:nvPr/>
        </p:nvCxnSpPr>
        <p:spPr>
          <a:xfrm>
            <a:off x="872455" y="2237354"/>
            <a:ext cx="55283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62776D4-DBBB-4B3A-9BFE-733A1EF861B2}"/>
              </a:ext>
            </a:extLst>
          </p:cNvPr>
          <p:cNvCxnSpPr/>
          <p:nvPr/>
        </p:nvCxnSpPr>
        <p:spPr>
          <a:xfrm>
            <a:off x="872455" y="3216450"/>
            <a:ext cx="6176414" cy="2674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9EF8BB5-B6C9-4FD5-A544-D01FC5E790D0}"/>
              </a:ext>
            </a:extLst>
          </p:cNvPr>
          <p:cNvCxnSpPr/>
          <p:nvPr/>
        </p:nvCxnSpPr>
        <p:spPr>
          <a:xfrm>
            <a:off x="808334" y="4427073"/>
            <a:ext cx="66608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DF615E2-1AA3-40E8-A569-4DE2EAD8D05E}"/>
              </a:ext>
            </a:extLst>
          </p:cNvPr>
          <p:cNvCxnSpPr/>
          <p:nvPr/>
        </p:nvCxnSpPr>
        <p:spPr>
          <a:xfrm>
            <a:off x="873294" y="5390081"/>
            <a:ext cx="72984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D2B99A-55C9-4AAF-ADF7-ED440A15BF25}"/>
              </a:ext>
            </a:extLst>
          </p:cNvPr>
          <p:cNvCxnSpPr>
            <a:cxnSpLocks/>
            <a:endCxn id="4" idx="0"/>
          </p:cNvCxnSpPr>
          <p:nvPr/>
        </p:nvCxnSpPr>
        <p:spPr>
          <a:xfrm>
            <a:off x="945607" y="5987310"/>
            <a:ext cx="7759816"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57A1896-EE9E-406F-B288-D5C281592F9E}"/>
              </a:ext>
            </a:extLst>
          </p:cNvPr>
          <p:cNvSpPr txBox="1"/>
          <p:nvPr/>
        </p:nvSpPr>
        <p:spPr>
          <a:xfrm>
            <a:off x="7000910" y="2021194"/>
            <a:ext cx="3409025" cy="1815882"/>
          </a:xfrm>
          <a:prstGeom prst="rect">
            <a:avLst/>
          </a:prstGeom>
          <a:noFill/>
        </p:spPr>
        <p:txBody>
          <a:bodyPr wrap="square" rtlCol="0">
            <a:spAutoFit/>
          </a:bodyPr>
          <a:lstStyle/>
          <a:p>
            <a:pPr algn="ctr"/>
            <a:r>
              <a:rPr lang="en-US" sz="2800" dirty="0">
                <a:solidFill>
                  <a:schemeClr val="bg1"/>
                </a:solidFill>
                <a:latin typeface="Calibri" panose="020F0502020204030204" pitchFamily="34" charset="0"/>
                <a:cs typeface="Calibri" panose="020F0502020204030204" pitchFamily="34" charset="0"/>
              </a:rPr>
              <a:t>MEJORES PRÁCTICAS EN
ROSC
</a:t>
            </a:r>
          </a:p>
        </p:txBody>
      </p:sp>
      <p:sp>
        <p:nvSpPr>
          <p:cNvPr id="19" name="TextBox 18">
            <a:extLst>
              <a:ext uri="{FF2B5EF4-FFF2-40B4-BE49-F238E27FC236}">
                <a16:creationId xmlns:a16="http://schemas.microsoft.com/office/drawing/2014/main" id="{BF517988-C066-40D1-8692-AEB069BAF317}"/>
              </a:ext>
            </a:extLst>
          </p:cNvPr>
          <p:cNvSpPr txBox="1"/>
          <p:nvPr/>
        </p:nvSpPr>
        <p:spPr>
          <a:xfrm>
            <a:off x="675481" y="3884870"/>
            <a:ext cx="3588162" cy="954107"/>
          </a:xfrm>
          <a:prstGeom prst="rect">
            <a:avLst/>
          </a:prstGeom>
          <a:noFill/>
        </p:spPr>
        <p:txBody>
          <a:bodyPr wrap="none" rtlCol="0">
            <a:spAutoFit/>
          </a:bodyPr>
          <a:lstStyle/>
          <a:p>
            <a:r>
              <a:rPr lang="es-ES" sz="2000" dirty="0">
                <a:solidFill>
                  <a:schemeClr val="bg1"/>
                </a:solidFill>
                <a:latin typeface="Calibri" panose="020F0502020204030204" pitchFamily="34" charset="0"/>
                <a:cs typeface="Calibri" panose="020F0502020204030204" pitchFamily="34" charset="0"/>
              </a:rPr>
              <a:t>Enfoque basado en las fortalezas</a:t>
            </a:r>
            <a:r>
              <a:rPr lang="es-ES" sz="2800" dirty="0">
                <a:solidFill>
                  <a:schemeClr val="bg1"/>
                </a:solidFill>
                <a:latin typeface="Calibri" panose="020F0502020204030204" pitchFamily="34" charset="0"/>
                <a:cs typeface="Calibri" panose="020F0502020204030204" pitchFamily="34" charset="0"/>
              </a:rPr>
              <a:t>
</a:t>
            </a:r>
            <a:endParaRPr lang="en-US" sz="2800" dirty="0">
              <a:solidFill>
                <a:schemeClr val="bg1"/>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7B878855-4FB7-46A6-B5A9-BAF9087D44D1}"/>
              </a:ext>
            </a:extLst>
          </p:cNvPr>
          <p:cNvSpPr txBox="1"/>
          <p:nvPr/>
        </p:nvSpPr>
        <p:spPr>
          <a:xfrm>
            <a:off x="1994586" y="4654325"/>
            <a:ext cx="5926302" cy="954107"/>
          </a:xfrm>
          <a:prstGeom prst="rect">
            <a:avLst/>
          </a:prstGeom>
          <a:noFill/>
        </p:spPr>
        <p:txBody>
          <a:bodyPr wrap="none" rtlCol="0">
            <a:spAutoFit/>
          </a:bodyPr>
          <a:lstStyle/>
          <a:p>
            <a:r>
              <a:rPr lang="es-ES" sz="2000" dirty="0">
                <a:solidFill>
                  <a:schemeClr val="bg1"/>
                </a:solidFill>
                <a:latin typeface="Calibri" panose="020F0502020204030204" pitchFamily="34" charset="0"/>
                <a:cs typeface="Calibri" panose="020F0502020204030204" pitchFamily="34" charset="0"/>
              </a:rPr>
              <a:t>Planificación de la recuperación centrada en la persona</a:t>
            </a:r>
            <a:r>
              <a:rPr lang="es-ES" sz="2800" dirty="0">
                <a:solidFill>
                  <a:schemeClr val="bg1"/>
                </a:solidFill>
                <a:latin typeface="Calibri" panose="020F0502020204030204" pitchFamily="34" charset="0"/>
                <a:cs typeface="Calibri" panose="020F0502020204030204" pitchFamily="34" charset="0"/>
              </a:rPr>
              <a:t>
</a:t>
            </a:r>
            <a:endParaRPr lang="en-US" sz="2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5351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66669E-5A9F-4BB5-9695-9233BFA8A2A2}"/>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15</a:t>
            </a:fld>
            <a:endParaRPr lang="en-US" noProof="0"/>
          </a:p>
        </p:txBody>
      </p:sp>
      <p:sp>
        <p:nvSpPr>
          <p:cNvPr id="3" name="Footer Placeholder 2">
            <a:extLst>
              <a:ext uri="{FF2B5EF4-FFF2-40B4-BE49-F238E27FC236}">
                <a16:creationId xmlns:a16="http://schemas.microsoft.com/office/drawing/2014/main" id="{B3191DCB-EFFB-4E24-9519-AAFB1D131436}"/>
              </a:ext>
            </a:extLst>
          </p:cNvPr>
          <p:cNvSpPr>
            <a:spLocks noGrp="1"/>
          </p:cNvSpPr>
          <p:nvPr>
            <p:ph type="ftr" sz="quarter" idx="11"/>
          </p:nvPr>
        </p:nvSpPr>
        <p:spPr>
          <a:xfrm>
            <a:off x="440286" y="6371614"/>
            <a:ext cx="6818262" cy="365125"/>
          </a:xfrm>
        </p:spPr>
        <p:txBody>
          <a:bodyPr vert="horz" lIns="91440" tIns="45720" rIns="91440" bIns="45720" rtlCol="0" anchor="ctr">
            <a:normAutofit/>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DA683E47-9061-4CD2-8DC9-89138080CC61}"/>
              </a:ext>
            </a:extLst>
          </p:cNvPr>
          <p:cNvSpPr>
            <a:spLocks noGrp="1"/>
          </p:cNvSpPr>
          <p:nvPr>
            <p:ph type="title"/>
          </p:nvPr>
        </p:nvSpPr>
        <p:spPr>
          <a:xfrm>
            <a:off x="440286" y="992466"/>
            <a:ext cx="11247640" cy="1013800"/>
          </a:xfrm>
        </p:spPr>
        <p:txBody>
          <a:bodyPr vert="horz" lIns="91440" tIns="45720" rIns="91440" bIns="45720" rtlCol="0" anchor="ctr">
            <a:normAutofit/>
          </a:bodyPr>
          <a:lstStyle/>
          <a:p>
            <a:r>
              <a:rPr lang="es-ES" dirty="0">
                <a:latin typeface="Calibri" panose="020F0502020204030204" pitchFamily="34" charset="0"/>
                <a:cs typeface="Calibri" panose="020F0502020204030204" pitchFamily="34" charset="0"/>
              </a:rPr>
              <a:t>Enfoque basado en las fortalezas
</a:t>
            </a:r>
            <a:endParaRPr lang="en-US" b="0" kern="1200" cap="all" dirty="0">
              <a:latin typeface="Calibri" panose="020F0502020204030204" pitchFamily="34" charset="0"/>
              <a:cs typeface="Calibri" panose="020F0502020204030204" pitchFamily="34" charset="0"/>
            </a:endParaRPr>
          </a:p>
        </p:txBody>
      </p:sp>
      <p:graphicFrame>
        <p:nvGraphicFramePr>
          <p:cNvPr id="8" name="TextBox 5">
            <a:extLst>
              <a:ext uri="{FF2B5EF4-FFF2-40B4-BE49-F238E27FC236}">
                <a16:creationId xmlns:a16="http://schemas.microsoft.com/office/drawing/2014/main" id="{DAFFB9F9-078E-3FD2-E3DD-2412FA824F6A}"/>
              </a:ext>
            </a:extLst>
          </p:cNvPr>
          <p:cNvGraphicFramePr/>
          <p:nvPr>
            <p:extLst>
              <p:ext uri="{D42A27DB-BD31-4B8C-83A1-F6EECF244321}">
                <p14:modId xmlns:p14="http://schemas.microsoft.com/office/powerpoint/2010/main" val="2881648385"/>
              </p:ext>
            </p:extLst>
          </p:nvPr>
        </p:nvGraphicFramePr>
        <p:xfrm>
          <a:off x="1709350" y="2397210"/>
          <a:ext cx="8497332" cy="3583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0754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46EF85-56A2-4834-BE0F-8FFF21280121}"/>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16</a:t>
            </a:fld>
            <a:endParaRPr lang="en-US" noProof="0"/>
          </a:p>
        </p:txBody>
      </p:sp>
      <p:sp>
        <p:nvSpPr>
          <p:cNvPr id="3" name="Footer Placeholder 2">
            <a:extLst>
              <a:ext uri="{FF2B5EF4-FFF2-40B4-BE49-F238E27FC236}">
                <a16:creationId xmlns:a16="http://schemas.microsoft.com/office/drawing/2014/main" id="{940AC13A-C3F4-4590-9ADD-83CEDF5B0EA9}"/>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1B711881-6B6E-45E3-80AC-D5C10FE0539F}"/>
              </a:ext>
            </a:extLst>
          </p:cNvPr>
          <p:cNvSpPr>
            <a:spLocks noGrp="1"/>
          </p:cNvSpPr>
          <p:nvPr>
            <p:ph type="title"/>
          </p:nvPr>
        </p:nvSpPr>
        <p:spPr>
          <a:xfrm>
            <a:off x="457626" y="868370"/>
            <a:ext cx="11029616" cy="1063147"/>
          </a:xfrm>
        </p:spPr>
        <p:txBody>
          <a:bodyPr vert="horz" lIns="91440" tIns="45720" rIns="91440" bIns="45720" rtlCol="0" anchor="b">
            <a:normAutofit/>
          </a:bodyPr>
          <a:lstStyle/>
          <a:p>
            <a:r>
              <a:rPr lang="en-US" dirty="0" err="1">
                <a:latin typeface="Calibri" panose="020F0502020204030204" pitchFamily="34" charset="0"/>
                <a:cs typeface="Calibri" panose="020F0502020204030204" pitchFamily="34" charset="0"/>
              </a:rPr>
              <a:t>Ejemplos</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fortalezas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personales</a:t>
            </a:r>
            <a:r>
              <a:rPr lang="en-US" dirty="0">
                <a:latin typeface="Calibri" panose="020F0502020204030204" pitchFamily="34" charset="0"/>
                <a:cs typeface="Calibri" panose="020F0502020204030204" pitchFamily="34" charset="0"/>
              </a:rPr>
              <a:t>
</a:t>
            </a:r>
            <a:endParaRPr lang="en-US" b="0" kern="1200" cap="all" dirty="0">
              <a:latin typeface="Calibri" panose="020F0502020204030204" pitchFamily="34" charset="0"/>
              <a:cs typeface="Calibri" panose="020F0502020204030204" pitchFamily="34" charset="0"/>
            </a:endParaRPr>
          </a:p>
        </p:txBody>
      </p:sp>
      <p:sp>
        <p:nvSpPr>
          <p:cNvPr id="12" name="Content Placeholder 4">
            <a:extLst>
              <a:ext uri="{FF2B5EF4-FFF2-40B4-BE49-F238E27FC236}">
                <a16:creationId xmlns:a16="http://schemas.microsoft.com/office/drawing/2014/main" id="{9582CB4D-BA86-F763-7045-052D95293B4D}"/>
              </a:ext>
            </a:extLst>
          </p:cNvPr>
          <p:cNvSpPr>
            <a:spLocks noGrp="1"/>
          </p:cNvSpPr>
          <p:nvPr>
            <p:ph sz="half" idx="1"/>
          </p:nvPr>
        </p:nvSpPr>
        <p:spPr>
          <a:xfrm>
            <a:off x="830575" y="2248931"/>
            <a:ext cx="2185757" cy="4000672"/>
          </a:xfrm>
          <a:solidFill>
            <a:schemeClr val="accent2"/>
          </a:solidFill>
          <a:ln w="57150">
            <a:solidFill>
              <a:schemeClr val="accent1"/>
            </a:solidFill>
          </a:ln>
        </p:spPr>
        <p:txBody>
          <a:bodyPr/>
          <a:lstStyle/>
          <a:p>
            <a:pPr marL="0" indent="0">
              <a:buNone/>
            </a:pPr>
            <a:endParaRPr lang="en-US" dirty="0">
              <a:latin typeface="Calibri" panose="020F0502020204030204" pitchFamily="34" charset="0"/>
              <a:cs typeface="Calibri" panose="020F0502020204030204" pitchFamily="34" charset="0"/>
            </a:endParaRPr>
          </a:p>
          <a:p>
            <a:pPr marL="0" indent="0" algn="ctr">
              <a:buNone/>
            </a:pPr>
            <a:r>
              <a:rPr lang="es-ES" b="1" dirty="0">
                <a:latin typeface="Calibri" panose="020F0502020204030204" pitchFamily="34" charset="0"/>
                <a:cs typeface="Calibri" panose="020F0502020204030204" pitchFamily="34" charset="0"/>
              </a:rPr>
              <a:t>¿Puedes pensar en otros ejemplos de fortalezas personales?
</a:t>
            </a:r>
            <a:endParaRPr lang="en-US" b="1" dirty="0">
              <a:latin typeface="Calibri" panose="020F0502020204030204" pitchFamily="34" charset="0"/>
              <a:cs typeface="Calibri" panose="020F0502020204030204" pitchFamily="34" charset="0"/>
            </a:endParaRPr>
          </a:p>
        </p:txBody>
      </p:sp>
      <p:graphicFrame>
        <p:nvGraphicFramePr>
          <p:cNvPr id="8" name="TextBox 5">
            <a:extLst>
              <a:ext uri="{FF2B5EF4-FFF2-40B4-BE49-F238E27FC236}">
                <a16:creationId xmlns:a16="http://schemas.microsoft.com/office/drawing/2014/main" id="{15743A27-0700-443E-BDB4-A618129F4AB6}"/>
              </a:ext>
            </a:extLst>
          </p:cNvPr>
          <p:cNvGraphicFramePr/>
          <p:nvPr>
            <p:extLst>
              <p:ext uri="{D42A27DB-BD31-4B8C-83A1-F6EECF244321}">
                <p14:modId xmlns:p14="http://schemas.microsoft.com/office/powerpoint/2010/main" val="2159766574"/>
              </p:ext>
            </p:extLst>
          </p:nvPr>
        </p:nvGraphicFramePr>
        <p:xfrm>
          <a:off x="3731196" y="1931517"/>
          <a:ext cx="7656326" cy="4635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7991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66669E-5A9F-4BB5-9695-9233BFA8A2A2}"/>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17</a:t>
            </a:fld>
            <a:endParaRPr lang="en-US" noProof="0"/>
          </a:p>
        </p:txBody>
      </p:sp>
      <p:sp>
        <p:nvSpPr>
          <p:cNvPr id="3" name="Footer Placeholder 2">
            <a:extLst>
              <a:ext uri="{FF2B5EF4-FFF2-40B4-BE49-F238E27FC236}">
                <a16:creationId xmlns:a16="http://schemas.microsoft.com/office/drawing/2014/main" id="{B3191DCB-EFFB-4E24-9519-AAFB1D131436}"/>
              </a:ext>
            </a:extLst>
          </p:cNvPr>
          <p:cNvSpPr>
            <a:spLocks noGrp="1"/>
          </p:cNvSpPr>
          <p:nvPr>
            <p:ph type="ftr" sz="quarter" idx="11"/>
          </p:nvPr>
        </p:nvSpPr>
        <p:spPr>
          <a:xfrm>
            <a:off x="472179" y="6463773"/>
            <a:ext cx="6818262" cy="365125"/>
          </a:xfrm>
        </p:spPr>
        <p:txBody>
          <a:bodyPr vert="horz" lIns="91440" tIns="45720" rIns="91440" bIns="45720" rtlCol="0" anchor="ctr">
            <a:normAutofit/>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DA683E47-9061-4CD2-8DC9-89138080CC61}"/>
              </a:ext>
            </a:extLst>
          </p:cNvPr>
          <p:cNvSpPr>
            <a:spLocks noGrp="1"/>
          </p:cNvSpPr>
          <p:nvPr>
            <p:ph type="title"/>
          </p:nvPr>
        </p:nvSpPr>
        <p:spPr>
          <a:xfrm>
            <a:off x="472179" y="1004002"/>
            <a:ext cx="11247640" cy="954887"/>
          </a:xfrm>
        </p:spPr>
        <p:txBody>
          <a:bodyPr vert="horz" lIns="91440" tIns="45720" rIns="91440" bIns="45720" rtlCol="0" anchor="ctr">
            <a:normAutofit/>
          </a:bodyPr>
          <a:lstStyle/>
          <a:p>
            <a:r>
              <a:rPr lang="es-ES" dirty="0">
                <a:latin typeface="Calibri" panose="020F0502020204030204" pitchFamily="34" charset="0"/>
                <a:cs typeface="Calibri" panose="020F0502020204030204" pitchFamily="34" charset="0"/>
              </a:rPr>
              <a:t>PLANIFICACIÓN DE LA RECUPERACIÓN CENTRADA EN LA PERSONA
</a:t>
            </a:r>
            <a:endParaRPr lang="en-US" b="0" kern="1200" cap="all" dirty="0">
              <a:latin typeface="Calibri" panose="020F0502020204030204" pitchFamily="34" charset="0"/>
              <a:cs typeface="Calibri" panose="020F0502020204030204" pitchFamily="34" charset="0"/>
            </a:endParaRPr>
          </a:p>
        </p:txBody>
      </p:sp>
      <p:graphicFrame>
        <p:nvGraphicFramePr>
          <p:cNvPr id="8" name="TextBox 5">
            <a:extLst>
              <a:ext uri="{FF2B5EF4-FFF2-40B4-BE49-F238E27FC236}">
                <a16:creationId xmlns:a16="http://schemas.microsoft.com/office/drawing/2014/main" id="{DAFFB9F9-078E-3FD2-E3DD-2412FA824F6A}"/>
              </a:ext>
            </a:extLst>
          </p:cNvPr>
          <p:cNvGraphicFramePr/>
          <p:nvPr>
            <p:extLst>
              <p:ext uri="{D42A27DB-BD31-4B8C-83A1-F6EECF244321}">
                <p14:modId xmlns:p14="http://schemas.microsoft.com/office/powerpoint/2010/main" val="3996340742"/>
              </p:ext>
            </p:extLst>
          </p:nvPr>
        </p:nvGraphicFramePr>
        <p:xfrm>
          <a:off x="1489150" y="2177664"/>
          <a:ext cx="9112948" cy="4246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0262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73FF7E-7960-4FFE-9398-AA1EA76BE7CE}"/>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18</a:t>
            </a:fld>
            <a:endParaRPr lang="en-US"/>
          </a:p>
        </p:txBody>
      </p:sp>
      <p:sp>
        <p:nvSpPr>
          <p:cNvPr id="3" name="Footer Placeholder 2">
            <a:extLst>
              <a:ext uri="{FF2B5EF4-FFF2-40B4-BE49-F238E27FC236}">
                <a16:creationId xmlns:a16="http://schemas.microsoft.com/office/drawing/2014/main" id="{49998880-DFDA-431B-8998-8AD4879D181A}"/>
              </a:ext>
            </a:extLst>
          </p:cNvPr>
          <p:cNvSpPr>
            <a:spLocks noGrp="1"/>
          </p:cNvSpPr>
          <p:nvPr>
            <p:ph type="ftr" sz="quarter" idx="11"/>
          </p:nvPr>
        </p:nvSpPr>
        <p:spPr>
          <a:xfrm>
            <a:off x="440286" y="6371614"/>
            <a:ext cx="6818262" cy="365125"/>
          </a:xfrm>
        </p:spPr>
        <p:txBody>
          <a:bodyPr anchor="ctr">
            <a:normAutofit/>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92DAECF6-6D28-4EFE-A12D-8591F8ADB577}"/>
              </a:ext>
            </a:extLst>
          </p:cNvPr>
          <p:cNvSpPr>
            <a:spLocks noGrp="1"/>
          </p:cNvSpPr>
          <p:nvPr>
            <p:ph type="title"/>
          </p:nvPr>
        </p:nvSpPr>
        <p:spPr>
          <a:xfrm>
            <a:off x="440286" y="963908"/>
            <a:ext cx="11298633" cy="882397"/>
          </a:xfrm>
        </p:spPr>
        <p:txBody>
          <a:bodyPr anchor="ctr">
            <a:normAutofit fontScale="90000"/>
          </a:bodyPr>
          <a:lstStyle/>
          <a:p>
            <a:r>
              <a:rPr lang="es-ES" dirty="0">
                <a:latin typeface="Calibri" panose="020F0502020204030204" pitchFamily="34" charset="0"/>
                <a:cs typeface="Calibri" panose="020F0502020204030204" pitchFamily="34" charset="0"/>
              </a:rPr>
              <a:t>Las 4 P esenciales en la planificación de la recuperación centrada en la persona
</a:t>
            </a:r>
            <a:endParaRPr lang="en-US" dirty="0">
              <a:latin typeface="Calibri" panose="020F0502020204030204" pitchFamily="34" charset="0"/>
              <a:cs typeface="Calibri" panose="020F0502020204030204" pitchFamily="34" charset="0"/>
            </a:endParaRPr>
          </a:p>
        </p:txBody>
      </p:sp>
      <p:graphicFrame>
        <p:nvGraphicFramePr>
          <p:cNvPr id="9" name="Content Placeholder 4">
            <a:extLst>
              <a:ext uri="{FF2B5EF4-FFF2-40B4-BE49-F238E27FC236}">
                <a16:creationId xmlns:a16="http://schemas.microsoft.com/office/drawing/2014/main" id="{72858E06-00CD-4371-A4F4-EBD556ED5F3D}"/>
              </a:ext>
            </a:extLst>
          </p:cNvPr>
          <p:cNvGraphicFramePr>
            <a:graphicFrameLocks noGrp="1"/>
          </p:cNvGraphicFramePr>
          <p:nvPr>
            <p:ph idx="1"/>
            <p:extLst>
              <p:ext uri="{D42A27DB-BD31-4B8C-83A1-F6EECF244321}">
                <p14:modId xmlns:p14="http://schemas.microsoft.com/office/powerpoint/2010/main" val="1351486259"/>
              </p:ext>
            </p:extLst>
          </p:nvPr>
        </p:nvGraphicFramePr>
        <p:xfrm>
          <a:off x="581192" y="2180496"/>
          <a:ext cx="11029615" cy="3975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B9076AFF-F9D5-437F-9257-FDA92415B5F1}"/>
              </a:ext>
            </a:extLst>
          </p:cNvPr>
          <p:cNvSpPr txBox="1"/>
          <p:nvPr/>
        </p:nvSpPr>
        <p:spPr>
          <a:xfrm>
            <a:off x="5514807" y="6367407"/>
            <a:ext cx="6096000" cy="369332"/>
          </a:xfrm>
          <a:prstGeom prst="rect">
            <a:avLst/>
          </a:prstGeom>
          <a:noFill/>
        </p:spPr>
        <p:txBody>
          <a:bodyPr wrap="square">
            <a:spAutoFit/>
          </a:bodyPr>
          <a:lstStyle/>
          <a:p>
            <a:pPr lvl="0" algn="r"/>
            <a:r>
              <a:rPr lang="en-US" sz="1800" i="1" dirty="0">
                <a:latin typeface="Calibri" panose="020F0502020204030204" pitchFamily="34" charset="0"/>
                <a:cs typeface="Calibri" panose="020F0502020204030204" pitchFamily="34" charset="0"/>
              </a:rPr>
              <a:t>(Tandora, 2016).</a:t>
            </a:r>
            <a:endParaRPr lang="en-US" dirty="0"/>
          </a:p>
        </p:txBody>
      </p:sp>
    </p:spTree>
    <p:extLst>
      <p:ext uri="{BB962C8B-B14F-4D97-AF65-F5344CB8AC3E}">
        <p14:creationId xmlns:p14="http://schemas.microsoft.com/office/powerpoint/2010/main" val="3699676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E0BF8E-405C-4AEE-8EEC-4433EE192932}"/>
              </a:ext>
            </a:extLst>
          </p:cNvPr>
          <p:cNvSpPr>
            <a:spLocks noGrp="1"/>
          </p:cNvSpPr>
          <p:nvPr>
            <p:ph type="sldNum" sz="quarter" idx="12"/>
          </p:nvPr>
        </p:nvSpPr>
        <p:spPr/>
        <p:txBody>
          <a:bodyPr/>
          <a:lstStyle/>
          <a:p>
            <a:fld id="{3A98EE3D-8CD1-4C3F-BD1C-C98C9596463C}" type="slidenum">
              <a:rPr lang="en-US" smtClean="0"/>
              <a:t>19</a:t>
            </a:fld>
            <a:endParaRPr lang="en-US" dirty="0"/>
          </a:p>
        </p:txBody>
      </p:sp>
      <p:sp>
        <p:nvSpPr>
          <p:cNvPr id="3" name="Footer Placeholder 2">
            <a:extLst>
              <a:ext uri="{FF2B5EF4-FFF2-40B4-BE49-F238E27FC236}">
                <a16:creationId xmlns:a16="http://schemas.microsoft.com/office/drawing/2014/main" id="{5ACB1409-0EA1-48D3-8578-923190AA7664}"/>
              </a:ext>
            </a:extLst>
          </p:cNvPr>
          <p:cNvSpPr>
            <a:spLocks noGrp="1"/>
          </p:cNvSpPr>
          <p:nvPr>
            <p:ph type="ftr" sz="quarter" idx="11"/>
          </p:nvPr>
        </p:nvSpPr>
        <p:spPr/>
        <p:txBody>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2B21F0E9-70F8-4E71-BF62-6DB762164BDA}"/>
              </a:ext>
            </a:extLst>
          </p:cNvPr>
          <p:cNvSpPr>
            <a:spLocks noGrp="1"/>
          </p:cNvSpPr>
          <p:nvPr>
            <p:ph type="title"/>
          </p:nvPr>
        </p:nvSpPr>
        <p:spPr>
          <a:xfrm>
            <a:off x="440286" y="838608"/>
            <a:ext cx="11029616" cy="1077217"/>
          </a:xfrm>
        </p:spPr>
        <p:txBody>
          <a:bodyPr/>
          <a:lstStyle/>
          <a:p>
            <a:r>
              <a:rPr lang="en-US" dirty="0" err="1">
                <a:latin typeface="Calibri" panose="020F0502020204030204" pitchFamily="34" charset="0"/>
                <a:cs typeface="Calibri" panose="020F0502020204030204" pitchFamily="34" charset="0"/>
              </a:rPr>
              <a:t>Modelo</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toma</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decisiones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compartida</a:t>
            </a:r>
            <a:r>
              <a:rPr lang="en-US" dirty="0">
                <a:latin typeface="Calibri" panose="020F0502020204030204" pitchFamily="34" charset="0"/>
                <a:cs typeface="Calibri" panose="020F0502020204030204" pitchFamily="34" charset="0"/>
              </a:rPr>
              <a:t>
</a:t>
            </a:r>
          </a:p>
        </p:txBody>
      </p:sp>
      <p:sp>
        <p:nvSpPr>
          <p:cNvPr id="5" name="Content Placeholder 4">
            <a:extLst>
              <a:ext uri="{FF2B5EF4-FFF2-40B4-BE49-F238E27FC236}">
                <a16:creationId xmlns:a16="http://schemas.microsoft.com/office/drawing/2014/main" id="{43A147BE-937C-4D8C-B1F9-E40BD41F21EB}"/>
              </a:ext>
            </a:extLst>
          </p:cNvPr>
          <p:cNvSpPr>
            <a:spLocks noGrp="1"/>
          </p:cNvSpPr>
          <p:nvPr>
            <p:ph idx="1"/>
          </p:nvPr>
        </p:nvSpPr>
        <p:spPr>
          <a:xfrm>
            <a:off x="581192" y="2180496"/>
            <a:ext cx="10638743" cy="4343872"/>
          </a:xfrm>
        </p:spPr>
        <p:txBody>
          <a:bodyPr>
            <a:normAutofit lnSpcReduction="10000"/>
          </a:bodyPr>
          <a:lstStyle/>
          <a:p>
            <a:r>
              <a:rPr lang="es-ES" dirty="0">
                <a:solidFill>
                  <a:srgbClr val="212121"/>
                </a:solidFill>
                <a:latin typeface="Calibri" panose="020F0502020204030204" pitchFamily="34" charset="0"/>
                <a:cs typeface="Calibri" panose="020F0502020204030204" pitchFamily="34" charset="0"/>
              </a:rPr>
              <a:t>La toma de decisiones compartida (SDM) se define como</a:t>
            </a:r>
            <a:r>
              <a:rPr lang="en-US" i="0" dirty="0">
                <a:solidFill>
                  <a:srgbClr val="212121"/>
                </a:solidFill>
                <a:effectLst/>
                <a:latin typeface="Calibri" panose="020F0502020204030204" pitchFamily="34" charset="0"/>
                <a:cs typeface="Calibri" panose="020F0502020204030204" pitchFamily="34" charset="0"/>
              </a:rPr>
              <a:t>: </a:t>
            </a:r>
            <a:r>
              <a:rPr lang="en-US" i="1" dirty="0">
                <a:solidFill>
                  <a:srgbClr val="212121"/>
                </a:solidFill>
                <a:effectLst/>
                <a:latin typeface="Calibri" panose="020F0502020204030204" pitchFamily="34" charset="0"/>
                <a:cs typeface="Calibri" panose="020F0502020204030204" pitchFamily="34" charset="0"/>
              </a:rPr>
              <a:t>“</a:t>
            </a:r>
            <a:r>
              <a:rPr lang="es-ES" i="1" dirty="0">
                <a:solidFill>
                  <a:srgbClr val="212121"/>
                </a:solidFill>
                <a:latin typeface="Calibri" panose="020F0502020204030204" pitchFamily="34" charset="0"/>
                <a:cs typeface="Calibri" panose="020F0502020204030204" pitchFamily="34" charset="0"/>
              </a:rPr>
              <a:t>Un enfoque en el que los médicos y los pacientes comparten la mejor evidencia disponible cuando se enfrentan a la tarea de tomar decisiones, y donde los pacientes reciben apoyo para considerar opciones, para lograr preferencias informadas.</a:t>
            </a:r>
            <a:r>
              <a:rPr lang="en-US" i="1" dirty="0">
                <a:solidFill>
                  <a:srgbClr val="212121"/>
                </a:solidFill>
                <a:effectLst/>
                <a:latin typeface="Calibri" panose="020F0502020204030204" pitchFamily="34" charset="0"/>
                <a:cs typeface="Calibri" panose="020F0502020204030204" pitchFamily="34" charset="0"/>
              </a:rPr>
              <a:t>”         </a:t>
            </a:r>
            <a:r>
              <a:rPr lang="en-US" sz="1600" b="0" i="0" dirty="0">
                <a:solidFill>
                  <a:srgbClr val="212121"/>
                </a:solidFill>
                <a:effectLst/>
                <a:latin typeface="Calibri" panose="020F0502020204030204" pitchFamily="34" charset="0"/>
                <a:cs typeface="Calibri" panose="020F0502020204030204" pitchFamily="34" charset="0"/>
              </a:rPr>
              <a:t>(Elwyn, G. 2010)</a:t>
            </a:r>
            <a:endParaRPr lang="en-US" sz="1600" b="1" dirty="0">
              <a:latin typeface="Calibri" panose="020F0502020204030204" pitchFamily="34" charset="0"/>
              <a:cs typeface="Calibri" panose="020F0502020204030204" pitchFamily="34" charset="0"/>
            </a:endParaRPr>
          </a:p>
          <a:p>
            <a:pPr lvl="1"/>
            <a:r>
              <a:rPr lang="es-ES" dirty="0">
                <a:latin typeface="Calibri" panose="020F0502020204030204" pitchFamily="34" charset="0"/>
                <a:cs typeface="Calibri" panose="020F0502020204030204" pitchFamily="34" charset="0"/>
              </a:rPr>
              <a:t>Tiene como objetivo ayudar a las personas a tener conversaciones informadas, significativas y colaborativas con los proveedores sobre sus servicios de atención médica </a:t>
            </a:r>
            <a:r>
              <a:rPr lang="en-US" sz="1600" dirty="0">
                <a:latin typeface="Calibri" panose="020F0502020204030204" pitchFamily="34" charset="0"/>
                <a:cs typeface="Calibri" panose="020F0502020204030204" pitchFamily="34" charset="0"/>
              </a:rPr>
              <a:t>(SAMHSA, 2022)</a:t>
            </a:r>
          </a:p>
          <a:p>
            <a:pPr lvl="1"/>
            <a:r>
              <a:rPr lang="es-ES" dirty="0">
                <a:latin typeface="Calibri" panose="020F0502020204030204" pitchFamily="34" charset="0"/>
                <a:cs typeface="Calibri" panose="020F0502020204030204" pitchFamily="34" charset="0"/>
              </a:rPr>
              <a:t>Las decisiones compartidas se toman en la identificación de enfoques y servicios de apoyo que mejor satisfagan las necesidades únicas de la persona atendida.</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3528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69B35BB5-1630-45F0-B55C-B6847DF21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1">
            <a:extLst>
              <a:ext uri="{FF2B5EF4-FFF2-40B4-BE49-F238E27FC236}">
                <a16:creationId xmlns:a16="http://schemas.microsoft.com/office/drawing/2014/main" id="{D3EF5146-0A37-42B3-AF51-CBFCE4002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DC6CC32-12E2-40AB-91E7-E065E3B54AA8}"/>
              </a:ext>
            </a:extLst>
          </p:cNvPr>
          <p:cNvSpPr>
            <a:spLocks noGrp="1"/>
          </p:cNvSpPr>
          <p:nvPr>
            <p:ph type="title"/>
          </p:nvPr>
        </p:nvSpPr>
        <p:spPr>
          <a:xfrm>
            <a:off x="578439" y="5476768"/>
            <a:ext cx="11029616" cy="958513"/>
          </a:xfrm>
        </p:spPr>
        <p:txBody>
          <a:bodyPr anchor="ctr">
            <a:normAutofit/>
          </a:bodyPr>
          <a:lstStyle/>
          <a:p>
            <a:r>
              <a:rPr lang="en-US" dirty="0" err="1">
                <a:solidFill>
                  <a:srgbClr val="FFFEFF"/>
                </a:solidFill>
                <a:latin typeface="Calibri" panose="020F0502020204030204" pitchFamily="34" charset="0"/>
                <a:cs typeface="Calibri" panose="020F0502020204030204" pitchFamily="34" charset="0"/>
              </a:rPr>
              <a:t>Módulo</a:t>
            </a:r>
            <a:r>
              <a:rPr lang="en-US" dirty="0">
                <a:solidFill>
                  <a:srgbClr val="FFFEFF"/>
                </a:solidFill>
                <a:latin typeface="Calibri" panose="020F0502020204030204" pitchFamily="34" charset="0"/>
                <a:cs typeface="Calibri" panose="020F0502020204030204" pitchFamily="34" charset="0"/>
              </a:rPr>
              <a:t> 6 </a:t>
            </a:r>
            <a:r>
              <a:rPr lang="en-US" dirty="0" err="1">
                <a:solidFill>
                  <a:srgbClr val="FFFEFF"/>
                </a:solidFill>
                <a:latin typeface="Calibri" panose="020F0502020204030204" pitchFamily="34" charset="0"/>
                <a:cs typeface="Calibri" panose="020F0502020204030204" pitchFamily="34" charset="0"/>
              </a:rPr>
              <a:t>Esquema</a:t>
            </a:r>
            <a:r>
              <a:rPr lang="en-US" dirty="0">
                <a:solidFill>
                  <a:srgbClr val="FFFEFF"/>
                </a:solidFill>
                <a:latin typeface="Calibri" panose="020F0502020204030204" pitchFamily="34" charset="0"/>
                <a:cs typeface="Calibri" panose="020F0502020204030204" pitchFamily="34" charset="0"/>
              </a:rPr>
              <a:t>
</a:t>
            </a:r>
          </a:p>
        </p:txBody>
      </p:sp>
      <p:sp>
        <p:nvSpPr>
          <p:cNvPr id="21" name="Rectangle 13">
            <a:extLst>
              <a:ext uri="{FF2B5EF4-FFF2-40B4-BE49-F238E27FC236}">
                <a16:creationId xmlns:a16="http://schemas.microsoft.com/office/drawing/2014/main" id="{DDED8BF8-49A0-47C5-84AB-93BBEEBCC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15">
            <a:extLst>
              <a:ext uri="{FF2B5EF4-FFF2-40B4-BE49-F238E27FC236}">
                <a16:creationId xmlns:a16="http://schemas.microsoft.com/office/drawing/2014/main" id="{E3609DE7-3DD1-4216-8540-70829BC88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7EA47CF-8CF4-49F8-B441-9678508C0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Footer Placeholder 2">
            <a:extLst>
              <a:ext uri="{FF2B5EF4-FFF2-40B4-BE49-F238E27FC236}">
                <a16:creationId xmlns:a16="http://schemas.microsoft.com/office/drawing/2014/main" id="{A09C2CC8-7675-4EA7-B0DF-8BB3BBD066C4}"/>
              </a:ext>
            </a:extLst>
          </p:cNvPr>
          <p:cNvSpPr>
            <a:spLocks noGrp="1"/>
          </p:cNvSpPr>
          <p:nvPr>
            <p:ph type="ftr" sz="quarter" idx="11"/>
          </p:nvPr>
        </p:nvSpPr>
        <p:spPr>
          <a:xfrm>
            <a:off x="344126" y="6521670"/>
            <a:ext cx="6917210" cy="365125"/>
          </a:xfrm>
        </p:spPr>
        <p:txBody>
          <a:bodyPr>
            <a:normAutofit/>
          </a:bodyPr>
          <a:lstStyle/>
          <a:p>
            <a:pPr>
              <a:spcAft>
                <a:spcPts val="600"/>
              </a:spcAft>
            </a:pPr>
            <a:r>
              <a:rPr lang="en-US" dirty="0"/>
              <a:t>administración de la </a:t>
            </a:r>
            <a:r>
              <a:rPr lang="en-US" dirty="0" err="1"/>
              <a:t>recuperación</a:t>
            </a:r>
            <a:endParaRPr lang="en-US" dirty="0"/>
          </a:p>
          <a:p>
            <a:pPr>
              <a:spcAft>
                <a:spcPts val="600"/>
              </a:spcAft>
            </a:pPr>
            <a:endParaRPr lang="en-US" dirty="0"/>
          </a:p>
        </p:txBody>
      </p:sp>
      <p:sp>
        <p:nvSpPr>
          <p:cNvPr id="4" name="Slide Number Placeholder 3">
            <a:extLst>
              <a:ext uri="{FF2B5EF4-FFF2-40B4-BE49-F238E27FC236}">
                <a16:creationId xmlns:a16="http://schemas.microsoft.com/office/drawing/2014/main" id="{2A4091D8-88CA-44CE-B83F-8F383F1AFB07}"/>
              </a:ext>
            </a:extLst>
          </p:cNvPr>
          <p:cNvSpPr>
            <a:spLocks noGrp="1"/>
          </p:cNvSpPr>
          <p:nvPr>
            <p:ph type="sldNum" sz="quarter" idx="12"/>
          </p:nvPr>
        </p:nvSpPr>
        <p:spPr>
          <a:xfrm>
            <a:off x="10795364" y="6423914"/>
            <a:ext cx="1052510" cy="365125"/>
          </a:xfrm>
        </p:spPr>
        <p:txBody>
          <a:bodyPr>
            <a:normAutofit/>
          </a:bodyPr>
          <a:lstStyle/>
          <a:p>
            <a:pPr>
              <a:spcAft>
                <a:spcPts val="600"/>
              </a:spcAft>
            </a:pPr>
            <a:fld id="{3A98EE3D-8CD1-4C3F-BD1C-C98C9596463C}" type="slidenum">
              <a:rPr lang="en-US" smtClean="0"/>
              <a:pPr>
                <a:spcAft>
                  <a:spcPts val="600"/>
                </a:spcAft>
              </a:pPr>
              <a:t>2</a:t>
            </a:fld>
            <a:endParaRPr lang="en-US" dirty="0"/>
          </a:p>
        </p:txBody>
      </p:sp>
      <p:graphicFrame>
        <p:nvGraphicFramePr>
          <p:cNvPr id="5" name="Content Placeholder 2" descr="SmartArt object">
            <a:extLst>
              <a:ext uri="{FF2B5EF4-FFF2-40B4-BE49-F238E27FC236}">
                <a16:creationId xmlns:a16="http://schemas.microsoft.com/office/drawing/2014/main" id="{59405A29-4A0F-429B-A6BA-2D3E9946C76A}"/>
              </a:ext>
            </a:extLst>
          </p:cNvPr>
          <p:cNvGraphicFramePr>
            <a:graphicFrameLocks noGrp="1"/>
          </p:cNvGraphicFramePr>
          <p:nvPr>
            <p:ph idx="4294967295"/>
            <p:extLst>
              <p:ext uri="{D42A27DB-BD31-4B8C-83A1-F6EECF244321}">
                <p14:modId xmlns:p14="http://schemas.microsoft.com/office/powerpoint/2010/main" val="3520623565"/>
              </p:ext>
            </p:extLst>
          </p:nvPr>
        </p:nvGraphicFramePr>
        <p:xfrm>
          <a:off x="450434" y="858445"/>
          <a:ext cx="11288243" cy="396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7969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E0BF8E-405C-4AEE-8EEC-4433EE192932}"/>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20</a:t>
            </a:fld>
            <a:endParaRPr lang="en-US"/>
          </a:p>
        </p:txBody>
      </p:sp>
      <p:sp>
        <p:nvSpPr>
          <p:cNvPr id="3" name="Footer Placeholder 2">
            <a:extLst>
              <a:ext uri="{FF2B5EF4-FFF2-40B4-BE49-F238E27FC236}">
                <a16:creationId xmlns:a16="http://schemas.microsoft.com/office/drawing/2014/main" id="{5ACB1409-0EA1-48D3-8578-923190AA7664}"/>
              </a:ext>
            </a:extLst>
          </p:cNvPr>
          <p:cNvSpPr>
            <a:spLocks noGrp="1"/>
          </p:cNvSpPr>
          <p:nvPr>
            <p:ph type="ftr" sz="quarter" idx="11"/>
          </p:nvPr>
        </p:nvSpPr>
        <p:spPr>
          <a:xfrm>
            <a:off x="440286" y="6371614"/>
            <a:ext cx="6818262" cy="365125"/>
          </a:xfrm>
        </p:spPr>
        <p:txBody>
          <a:bodyPr anchor="ctr">
            <a:normAutofit/>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2B21F0E9-70F8-4E71-BF62-6DB762164BDA}"/>
              </a:ext>
            </a:extLst>
          </p:cNvPr>
          <p:cNvSpPr>
            <a:spLocks noGrp="1"/>
          </p:cNvSpPr>
          <p:nvPr>
            <p:ph type="title"/>
          </p:nvPr>
        </p:nvSpPr>
        <p:spPr>
          <a:xfrm>
            <a:off x="440286" y="898626"/>
            <a:ext cx="11029616" cy="1013800"/>
          </a:xfrm>
        </p:spPr>
        <p:txBody>
          <a:bodyPr anchor="ctr">
            <a:normAutofit/>
          </a:bodyPr>
          <a:lstStyle/>
          <a:p>
            <a:r>
              <a:rPr lang="es-ES" dirty="0">
                <a:latin typeface="Calibri" panose="020F0502020204030204" pitchFamily="34" charset="0"/>
                <a:cs typeface="Calibri" panose="020F0502020204030204" pitchFamily="34" charset="0"/>
              </a:rPr>
              <a:t>La toma de decisiones compartida implica 
</a:t>
            </a:r>
            <a:endParaRPr lang="en-US" dirty="0">
              <a:latin typeface="Calibri" panose="020F0502020204030204" pitchFamily="34" charset="0"/>
              <a:cs typeface="Calibri" panose="020F0502020204030204" pitchFamily="34" charset="0"/>
            </a:endParaRPr>
          </a:p>
        </p:txBody>
      </p:sp>
      <p:graphicFrame>
        <p:nvGraphicFramePr>
          <p:cNvPr id="7" name="Content Placeholder 4">
            <a:extLst>
              <a:ext uri="{FF2B5EF4-FFF2-40B4-BE49-F238E27FC236}">
                <a16:creationId xmlns:a16="http://schemas.microsoft.com/office/drawing/2014/main" id="{D962C143-4F20-33CA-A2EE-1F8D9FA934F4}"/>
              </a:ext>
            </a:extLst>
          </p:cNvPr>
          <p:cNvGraphicFramePr>
            <a:graphicFrameLocks noGrp="1"/>
          </p:cNvGraphicFramePr>
          <p:nvPr>
            <p:ph idx="1"/>
            <p:extLst>
              <p:ext uri="{D42A27DB-BD31-4B8C-83A1-F6EECF244321}">
                <p14:modId xmlns:p14="http://schemas.microsoft.com/office/powerpoint/2010/main" val="3938641086"/>
              </p:ext>
            </p:extLst>
          </p:nvPr>
        </p:nvGraphicFramePr>
        <p:xfrm>
          <a:off x="581192" y="2180496"/>
          <a:ext cx="11029615" cy="3975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3940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AE7BE1-07AF-4F20-BBD2-1082B2CD6534}"/>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smtClean="0"/>
              <a:pPr>
                <a:spcAft>
                  <a:spcPts val="600"/>
                </a:spcAft>
              </a:pPr>
              <a:t>21</a:t>
            </a:fld>
            <a:endParaRPr lang="en-US"/>
          </a:p>
        </p:txBody>
      </p:sp>
      <p:sp>
        <p:nvSpPr>
          <p:cNvPr id="3" name="Footer Placeholder 2">
            <a:extLst>
              <a:ext uri="{FF2B5EF4-FFF2-40B4-BE49-F238E27FC236}">
                <a16:creationId xmlns:a16="http://schemas.microsoft.com/office/drawing/2014/main" id="{E58FA765-5CF0-419C-8189-DADE3F873489}"/>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dirty="0"/>
              <a:t>administración de la </a:t>
            </a:r>
            <a:r>
              <a:rPr lang="en-US" dirty="0" err="1"/>
              <a:t>recuperación</a:t>
            </a:r>
            <a:endParaRPr lang="en-US" dirty="0"/>
          </a:p>
        </p:txBody>
      </p:sp>
      <p:sp>
        <p:nvSpPr>
          <p:cNvPr id="16" name="Title 3">
            <a:extLst>
              <a:ext uri="{FF2B5EF4-FFF2-40B4-BE49-F238E27FC236}">
                <a16:creationId xmlns:a16="http://schemas.microsoft.com/office/drawing/2014/main" id="{DCF1A2AB-1EA2-4B81-A1F4-DB4C5B794882}"/>
              </a:ext>
            </a:extLst>
          </p:cNvPr>
          <p:cNvSpPr>
            <a:spLocks noGrp="1"/>
          </p:cNvSpPr>
          <p:nvPr>
            <p:ph type="title"/>
          </p:nvPr>
        </p:nvSpPr>
        <p:spPr>
          <a:xfrm>
            <a:off x="494270" y="1477752"/>
            <a:ext cx="7784757" cy="917964"/>
          </a:xfrm>
        </p:spPr>
        <p:txBody>
          <a:bodyPr>
            <a:noAutofit/>
          </a:bodyPr>
          <a:lstStyle/>
          <a:p>
            <a:r>
              <a:rPr lang="es-ES" dirty="0">
                <a:latin typeface="Calibri" panose="020F0502020204030204" pitchFamily="34" charset="0"/>
                <a:cs typeface="Calibri" panose="020F0502020204030204" pitchFamily="34" charset="0"/>
              </a:rPr>
              <a:t>El papel de la toma de decisiones compartida en el fomento de la responsabilidad personal 
</a:t>
            </a:r>
            <a:endParaRPr lang="en-US"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E18E86C-75EF-4B2E-A01E-4BFBBA204C88}"/>
              </a:ext>
            </a:extLst>
          </p:cNvPr>
          <p:cNvSpPr txBox="1"/>
          <p:nvPr/>
        </p:nvSpPr>
        <p:spPr>
          <a:xfrm>
            <a:off x="494270" y="2075935"/>
            <a:ext cx="5004487" cy="4108702"/>
          </a:xfrm>
          <a:prstGeom prst="rect">
            <a:avLst/>
          </a:prstGeom>
        </p:spPr>
        <p:txBody>
          <a:bodyPr vert="horz" lIns="91440" tIns="45720" rIns="91440" bIns="45720" rtlCol="0" anchor="t">
            <a:noAutofit/>
          </a:bodyPr>
          <a:lstStyle/>
          <a:p>
            <a:pPr marL="216000" indent="-216000" defTabSz="457200">
              <a:buClr>
                <a:schemeClr val="accent1"/>
              </a:buClr>
              <a:buSzPct val="92000"/>
              <a:buFont typeface="Wingdings" panose="05000000000000000000" pitchFamily="2" charset="2"/>
              <a:buChar char="§"/>
            </a:pPr>
            <a:r>
              <a:rPr lang="es-ES" sz="2400" dirty="0">
                <a:solidFill>
                  <a:schemeClr val="tx1">
                    <a:lumMod val="75000"/>
                    <a:lumOff val="25000"/>
                  </a:schemeClr>
                </a:solidFill>
                <a:latin typeface="Calibri" panose="020F0502020204030204" pitchFamily="34" charset="0"/>
                <a:cs typeface="Calibri" panose="020F0502020204030204" pitchFamily="34" charset="0"/>
              </a:rPr>
              <a:t>Ayuda a proporcionar acceso a servicios que se ajustan a las necesidades únicas del individuo </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marL="216000" indent="-216000" defTabSz="457200">
              <a:buClr>
                <a:schemeClr val="accent1"/>
              </a:buClr>
              <a:buSzPct val="92000"/>
              <a:buFont typeface="Wingdings" panose="05000000000000000000" pitchFamily="2" charset="2"/>
              <a:buChar char="§"/>
            </a:pP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marL="216000" indent="-216000" defTabSz="457200">
              <a:buClr>
                <a:schemeClr val="accent1"/>
              </a:buClr>
              <a:buSzPct val="92000"/>
              <a:buFont typeface="Wingdings" panose="05000000000000000000" pitchFamily="2" charset="2"/>
              <a:buChar char="§"/>
            </a:pPr>
            <a:r>
              <a:rPr lang="es-ES" sz="2400" dirty="0">
                <a:solidFill>
                  <a:schemeClr val="tx1">
                    <a:lumMod val="75000"/>
                    <a:lumOff val="25000"/>
                  </a:schemeClr>
                </a:solidFill>
                <a:latin typeface="Calibri" panose="020F0502020204030204" pitchFamily="34" charset="0"/>
                <a:cs typeface="Calibri" panose="020F0502020204030204" pitchFamily="34" charset="0"/>
              </a:rPr>
              <a:t>Está basado en las fortalezas y centrado en la recuperación </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marL="216000" indent="-216000" defTabSz="457200">
              <a:buClr>
                <a:schemeClr val="accent1"/>
              </a:buClr>
              <a:buSzPct val="92000"/>
              <a:buFont typeface="Wingdings" panose="05000000000000000000" pitchFamily="2" charset="2"/>
              <a:buChar char="§"/>
            </a:pP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marL="216000" indent="-216000" defTabSz="457200">
              <a:buClr>
                <a:schemeClr val="accent1"/>
              </a:buClr>
              <a:buSzPct val="92000"/>
              <a:buFont typeface="Wingdings" panose="05000000000000000000" pitchFamily="2" charset="2"/>
              <a:buChar char="§"/>
            </a:pPr>
            <a:r>
              <a:rPr lang="es-ES" sz="2400" dirty="0">
                <a:solidFill>
                  <a:schemeClr val="tx1">
                    <a:lumMod val="75000"/>
                    <a:lumOff val="25000"/>
                  </a:schemeClr>
                </a:solidFill>
                <a:latin typeface="Calibri" panose="020F0502020204030204" pitchFamily="34" charset="0"/>
                <a:cs typeface="Calibri" panose="020F0502020204030204" pitchFamily="34" charset="0"/>
              </a:rPr>
              <a:t>Hace que el individuo sea una parte integral de su viaje de recuperación</a:t>
            </a:r>
            <a:endParaRPr lang="en-US" sz="28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11" name="Picture 10" descr="Two people holding each other's hands">
            <a:extLst>
              <a:ext uri="{FF2B5EF4-FFF2-40B4-BE49-F238E27FC236}">
                <a16:creationId xmlns:a16="http://schemas.microsoft.com/office/drawing/2014/main" id="{5945458F-D925-46C6-A9DC-790802278645}"/>
              </a:ext>
            </a:extLst>
          </p:cNvPr>
          <p:cNvPicPr>
            <a:picLocks noChangeAspect="1"/>
          </p:cNvPicPr>
          <p:nvPr/>
        </p:nvPicPr>
        <p:blipFill rotWithShape="1">
          <a:blip r:embed="rId3"/>
          <a:srcRect t="2862" r="2" b="4068"/>
          <a:stretch/>
        </p:blipFill>
        <p:spPr>
          <a:xfrm>
            <a:off x="5974294" y="2395716"/>
            <a:ext cx="5393100" cy="3350471"/>
          </a:xfrm>
          <a:prstGeom prst="rect">
            <a:avLst/>
          </a:prstGeom>
          <a:noFill/>
        </p:spPr>
      </p:pic>
    </p:spTree>
    <p:extLst>
      <p:ext uri="{BB962C8B-B14F-4D97-AF65-F5344CB8AC3E}">
        <p14:creationId xmlns:p14="http://schemas.microsoft.com/office/powerpoint/2010/main" val="3446726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DCC6EC-D17E-45F8-BCF1-B4BE46F66D79}"/>
              </a:ext>
            </a:extLst>
          </p:cNvPr>
          <p:cNvSpPr>
            <a:spLocks noGrp="1"/>
          </p:cNvSpPr>
          <p:nvPr>
            <p:ph type="sldNum" sz="quarter" idx="12"/>
          </p:nvPr>
        </p:nvSpPr>
        <p:spPr/>
        <p:txBody>
          <a:bodyPr/>
          <a:lstStyle/>
          <a:p>
            <a:fld id="{F603CDE5-C1D8-4EDD-870F-A498BAFA520F}" type="slidenum">
              <a:rPr lang="en-US" noProof="0" smtClean="0"/>
              <a:t>22</a:t>
            </a:fld>
            <a:endParaRPr lang="en-US" noProof="0" dirty="0"/>
          </a:p>
        </p:txBody>
      </p:sp>
      <p:sp>
        <p:nvSpPr>
          <p:cNvPr id="3" name="Footer Placeholder 2">
            <a:extLst>
              <a:ext uri="{FF2B5EF4-FFF2-40B4-BE49-F238E27FC236}">
                <a16:creationId xmlns:a16="http://schemas.microsoft.com/office/drawing/2014/main" id="{575F49B6-2091-4B09-962F-F0B541812C9E}"/>
              </a:ext>
            </a:extLst>
          </p:cNvPr>
          <p:cNvSpPr>
            <a:spLocks noGrp="1"/>
          </p:cNvSpPr>
          <p:nvPr>
            <p:ph type="ftr" sz="quarter" idx="11"/>
          </p:nvPr>
        </p:nvSpPr>
        <p:spPr>
          <a:xfrm>
            <a:off x="477078" y="6423913"/>
            <a:ext cx="6818262" cy="365125"/>
          </a:xfrm>
        </p:spPr>
        <p:txBody>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0C11A809-ED80-4BF7-B76C-5775EA3913B1}"/>
              </a:ext>
            </a:extLst>
          </p:cNvPr>
          <p:cNvSpPr>
            <a:spLocks noGrp="1"/>
          </p:cNvSpPr>
          <p:nvPr>
            <p:ph type="title"/>
          </p:nvPr>
        </p:nvSpPr>
        <p:spPr>
          <a:xfrm>
            <a:off x="477076" y="895112"/>
            <a:ext cx="11191461" cy="988332"/>
          </a:xfrm>
        </p:spPr>
        <p:txBody>
          <a:bodyPr/>
          <a:lstStyle/>
          <a:p>
            <a:r>
              <a:rPr lang="es-ES" dirty="0">
                <a:latin typeface="Calibri" panose="020F0502020204030204" pitchFamily="34" charset="0"/>
                <a:cs typeface="Calibri" panose="020F0502020204030204" pitchFamily="34" charset="0"/>
              </a:rPr>
              <a:t>Las personas participan en su recuperación personal al: 
</a:t>
            </a:r>
            <a:endParaRPr lang="en-US" dirty="0">
              <a:latin typeface="Calibri" panose="020F0502020204030204" pitchFamily="34" charset="0"/>
              <a:cs typeface="Calibri" panose="020F0502020204030204" pitchFamily="34" charset="0"/>
            </a:endParaRPr>
          </a:p>
        </p:txBody>
      </p:sp>
      <p:graphicFrame>
        <p:nvGraphicFramePr>
          <p:cNvPr id="11" name="Content Placeholder 5">
            <a:extLst>
              <a:ext uri="{FF2B5EF4-FFF2-40B4-BE49-F238E27FC236}">
                <a16:creationId xmlns:a16="http://schemas.microsoft.com/office/drawing/2014/main" id="{12DD37A1-F827-4A06-9CAF-1419021A3467}"/>
              </a:ext>
            </a:extLst>
          </p:cNvPr>
          <p:cNvGraphicFramePr>
            <a:graphicFrameLocks noGrp="1"/>
          </p:cNvGraphicFramePr>
          <p:nvPr>
            <p:ph sz="half" idx="2"/>
            <p:extLst>
              <p:ext uri="{D42A27DB-BD31-4B8C-83A1-F6EECF244321}">
                <p14:modId xmlns:p14="http://schemas.microsoft.com/office/powerpoint/2010/main" val="867165489"/>
              </p:ext>
            </p:extLst>
          </p:nvPr>
        </p:nvGraphicFramePr>
        <p:xfrm>
          <a:off x="801255" y="1883444"/>
          <a:ext cx="10543105" cy="4563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4563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457200" y="2576753"/>
            <a:ext cx="11029615" cy="1497507"/>
          </a:xfrm>
        </p:spPr>
        <p:txBody>
          <a:bodyPr>
            <a:normAutofit/>
          </a:bodyPr>
          <a:lstStyle/>
          <a:p>
            <a:r>
              <a:rPr lang="en-US" sz="4000" dirty="0" err="1">
                <a:latin typeface="Calibri" panose="020F0502020204030204" pitchFamily="34" charset="0"/>
                <a:cs typeface="Calibri" panose="020F0502020204030204" pitchFamily="34" charset="0"/>
              </a:rPr>
              <a:t>Aplicación</a:t>
            </a:r>
            <a:r>
              <a:rPr lang="en-US" sz="4000" dirty="0">
                <a:latin typeface="Calibri" panose="020F0502020204030204" pitchFamily="34" charset="0"/>
                <a:cs typeface="Calibri" panose="020F0502020204030204" pitchFamily="34" charset="0"/>
              </a:rPr>
              <a:t> a la </a:t>
            </a:r>
            <a:r>
              <a:rPr lang="en-US" sz="4000" dirty="0" err="1">
                <a:latin typeface="Calibri" panose="020F0502020204030204" pitchFamily="34" charset="0"/>
                <a:cs typeface="Calibri" panose="020F0502020204030204" pitchFamily="34" charset="0"/>
              </a:rPr>
              <a:t>práctica</a:t>
            </a:r>
            <a:r>
              <a:rPr lang="en-US" sz="4000" dirty="0">
                <a:latin typeface="Calibri" panose="020F0502020204030204" pitchFamily="34" charset="0"/>
                <a:cs typeface="Calibri" panose="020F0502020204030204" pitchFamily="34" charset="0"/>
              </a:rPr>
              <a:t>
</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484940" y="3653367"/>
            <a:ext cx="7082351" cy="1077142"/>
          </a:xfrm>
        </p:spPr>
        <p:txBody>
          <a:bodyPr>
            <a:normAutofit fontScale="55000" lnSpcReduction="20000"/>
          </a:bodyPr>
          <a:lstStyle/>
          <a:p>
            <a:r>
              <a:rPr lang="es-E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rPr>
              <a:t>Centrarse en las fortalezas y la </a:t>
            </a:r>
          </a:p>
          <a:p>
            <a:r>
              <a:rPr lang="es-E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rPr>
              <a:t>responsabilidad personal
</a:t>
            </a:r>
            <a:endParaRPr lang="en-U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spcAft>
                <a:spcPts val="600"/>
              </a:spcAft>
            </a:pPr>
            <a:r>
              <a:rPr lang="en-US" dirty="0"/>
              <a:t>administración de la </a:t>
            </a:r>
            <a:r>
              <a:rPr lang="en-US" dirty="0" err="1"/>
              <a:t>recuperación</a:t>
            </a:r>
            <a:endParaRPr lang="en-US"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23</a:t>
            </a:fld>
            <a:endParaRPr lang="en-US" dirty="0">
              <a:solidFill>
                <a:srgbClr val="155EA1">
                  <a:lumMod val="75000"/>
                  <a:lumOff val="25000"/>
                </a:srgbClr>
              </a:solidFill>
            </a:endParaRPr>
          </a:p>
        </p:txBody>
      </p:sp>
    </p:spTree>
    <p:extLst>
      <p:ext uri="{BB962C8B-B14F-4D97-AF65-F5344CB8AC3E}">
        <p14:creationId xmlns:p14="http://schemas.microsoft.com/office/powerpoint/2010/main" val="2015763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16083E-B4C8-4192-A817-23F1EEF16A6E}"/>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F603CDE5-C1D8-4EDD-870F-A498BAFA520F}" type="slidenum">
              <a:rPr lang="en-US" noProof="0" smtClean="0"/>
              <a:pPr>
                <a:spcAft>
                  <a:spcPts val="600"/>
                </a:spcAft>
              </a:pPr>
              <a:t>24</a:t>
            </a:fld>
            <a:endParaRPr lang="en-US" noProof="0"/>
          </a:p>
        </p:txBody>
      </p:sp>
      <p:sp>
        <p:nvSpPr>
          <p:cNvPr id="4" name="Title 3">
            <a:extLst>
              <a:ext uri="{FF2B5EF4-FFF2-40B4-BE49-F238E27FC236}">
                <a16:creationId xmlns:a16="http://schemas.microsoft.com/office/drawing/2014/main" id="{37B7434F-29C5-4D6D-8286-1E3443E1F918}"/>
              </a:ext>
            </a:extLst>
          </p:cNvPr>
          <p:cNvSpPr>
            <a:spLocks noGrp="1"/>
          </p:cNvSpPr>
          <p:nvPr>
            <p:ph type="title"/>
          </p:nvPr>
        </p:nvSpPr>
        <p:spPr>
          <a:xfrm>
            <a:off x="480646" y="747811"/>
            <a:ext cx="11130162" cy="1013800"/>
          </a:xfrm>
        </p:spPr>
        <p:txBody>
          <a:bodyPr anchor="b">
            <a:normAutofit/>
          </a:bodyPr>
          <a:lstStyle/>
          <a:p>
            <a:pPr>
              <a:lnSpc>
                <a:spcPct val="90000"/>
              </a:lnSpc>
            </a:pPr>
            <a:r>
              <a:rPr lang="es-ES" dirty="0">
                <a:latin typeface="Calibri" panose="020F0502020204030204" pitchFamily="34" charset="0"/>
                <a:cs typeface="Calibri" panose="020F0502020204030204" pitchFamily="34" charset="0"/>
              </a:rPr>
              <a:t>Responsabilidad personal y el papel del proveedor de servicios</a:t>
            </a:r>
            <a:br>
              <a:rPr lang="en-US" sz="2200" dirty="0">
                <a:latin typeface="Calibri" panose="020F0502020204030204" pitchFamily="34" charset="0"/>
                <a:cs typeface="Calibri" panose="020F0502020204030204" pitchFamily="34" charset="0"/>
              </a:rPr>
            </a:br>
            <a:endParaRPr lang="en-US" sz="2200" dirty="0">
              <a:latin typeface="Calibri" panose="020F0502020204030204" pitchFamily="34" charset="0"/>
              <a:cs typeface="Calibri" panose="020F0502020204030204" pitchFamily="34" charset="0"/>
            </a:endParaRPr>
          </a:p>
        </p:txBody>
      </p:sp>
      <p:graphicFrame>
        <p:nvGraphicFramePr>
          <p:cNvPr id="6" name="Table 6">
            <a:extLst>
              <a:ext uri="{FF2B5EF4-FFF2-40B4-BE49-F238E27FC236}">
                <a16:creationId xmlns:a16="http://schemas.microsoft.com/office/drawing/2014/main" id="{9ABFC7DE-17C0-466C-8824-5610538BF26F}"/>
              </a:ext>
            </a:extLst>
          </p:cNvPr>
          <p:cNvGraphicFramePr>
            <a:graphicFrameLocks noGrp="1"/>
          </p:cNvGraphicFramePr>
          <p:nvPr>
            <p:extLst>
              <p:ext uri="{D42A27DB-BD31-4B8C-83A1-F6EECF244321}">
                <p14:modId xmlns:p14="http://schemas.microsoft.com/office/powerpoint/2010/main" val="2661316690"/>
              </p:ext>
            </p:extLst>
          </p:nvPr>
        </p:nvGraphicFramePr>
        <p:xfrm>
          <a:off x="445770" y="2045970"/>
          <a:ext cx="11315700" cy="4831442"/>
        </p:xfrm>
        <a:graphic>
          <a:graphicData uri="http://schemas.openxmlformats.org/drawingml/2006/table">
            <a:tbl>
              <a:tblPr firstRow="1" bandRow="1">
                <a:solidFill>
                  <a:schemeClr val="bg1">
                    <a:lumMod val="95000"/>
                  </a:schemeClr>
                </a:solidFill>
                <a:tableStyleId>{3B4B98B0-60AC-42C2-AFA5-B58CD77FA1E5}</a:tableStyleId>
              </a:tblPr>
              <a:tblGrid>
                <a:gridCol w="5401518">
                  <a:extLst>
                    <a:ext uri="{9D8B030D-6E8A-4147-A177-3AD203B41FA5}">
                      <a16:colId xmlns:a16="http://schemas.microsoft.com/office/drawing/2014/main" val="303823669"/>
                    </a:ext>
                  </a:extLst>
                </a:gridCol>
                <a:gridCol w="5914182">
                  <a:extLst>
                    <a:ext uri="{9D8B030D-6E8A-4147-A177-3AD203B41FA5}">
                      <a16:colId xmlns:a16="http://schemas.microsoft.com/office/drawing/2014/main" val="110755382"/>
                    </a:ext>
                  </a:extLst>
                </a:gridCol>
              </a:tblGrid>
              <a:tr h="537502">
                <a:tc>
                  <a:txBody>
                    <a:bodyPr/>
                    <a:lstStyle/>
                    <a:p>
                      <a:r>
                        <a:rPr lang="es-ES" sz="2800" b="1" i="1" cap="none" spc="0" dirty="0">
                          <a:solidFill>
                            <a:schemeClr val="tx1"/>
                          </a:solidFill>
                          <a:latin typeface="Calibri" panose="020F0502020204030204" pitchFamily="34" charset="0"/>
                          <a:cs typeface="Calibri" panose="020F0502020204030204" pitchFamily="34" charset="0"/>
                        </a:rPr>
                        <a:t>Cuando el proveedor de servicios </a:t>
                      </a:r>
                      <a:endParaRPr lang="en-US" sz="2800" b="1" i="1" cap="none" spc="0" dirty="0">
                        <a:solidFill>
                          <a:schemeClr val="tx1"/>
                        </a:solidFill>
                        <a:latin typeface="Calibri" panose="020F0502020204030204" pitchFamily="34" charset="0"/>
                        <a:cs typeface="Calibri" panose="020F0502020204030204" pitchFamily="34" charset="0"/>
                      </a:endParaRPr>
                    </a:p>
                  </a:txBody>
                  <a:tcPr marL="103559" marR="103559" marT="112909" marB="51779" anchor="ctr">
                    <a:lnL w="12700" cmpd="sng">
                      <a:noFill/>
                    </a:lnL>
                    <a:lnR w="12700" cmpd="sng">
                      <a:noFill/>
                    </a:lnR>
                    <a:lnT w="19050" cap="flat" cmpd="sng" algn="ctr">
                      <a:noFill/>
                      <a:prstDash val="solid"/>
                    </a:lnT>
                    <a:lnB w="38100" cmpd="sng">
                      <a:noFill/>
                    </a:lnB>
                    <a:noFill/>
                  </a:tcPr>
                </a:tc>
                <a:tc>
                  <a:txBody>
                    <a:bodyPr/>
                    <a:lstStyle/>
                    <a:p>
                      <a:r>
                        <a:rPr lang="en-US" sz="2800" b="1" i="1" cap="none" spc="0" dirty="0">
                          <a:solidFill>
                            <a:schemeClr val="tx1"/>
                          </a:solidFill>
                          <a:latin typeface="Calibri" panose="020F0502020204030204" pitchFamily="34" charset="0"/>
                          <a:cs typeface="Calibri" panose="020F0502020204030204" pitchFamily="34" charset="0"/>
                        </a:rPr>
                        <a:t>La persona </a:t>
                      </a:r>
                      <a:r>
                        <a:rPr lang="en-US" sz="2800" b="1" i="1" cap="none" spc="0" dirty="0" err="1">
                          <a:solidFill>
                            <a:schemeClr val="tx1"/>
                          </a:solidFill>
                          <a:latin typeface="Calibri" panose="020F0502020204030204" pitchFamily="34" charset="0"/>
                          <a:cs typeface="Calibri" panose="020F0502020204030204" pitchFamily="34" charset="0"/>
                        </a:rPr>
                        <a:t>atendida</a:t>
                      </a:r>
                      <a:r>
                        <a:rPr lang="en-US" sz="2800" b="1" i="1" cap="none" spc="0" dirty="0">
                          <a:solidFill>
                            <a:schemeClr val="tx1"/>
                          </a:solidFill>
                          <a:latin typeface="Calibri" panose="020F0502020204030204" pitchFamily="34" charset="0"/>
                          <a:cs typeface="Calibri" panose="020F0502020204030204" pitchFamily="34" charset="0"/>
                        </a:rPr>
                        <a:t> </a:t>
                      </a:r>
                      <a:r>
                        <a:rPr lang="en-US" sz="2800" b="1" i="1" cap="none" spc="0" dirty="0" err="1">
                          <a:solidFill>
                            <a:schemeClr val="tx1"/>
                          </a:solidFill>
                          <a:latin typeface="Calibri" panose="020F0502020204030204" pitchFamily="34" charset="0"/>
                          <a:cs typeface="Calibri" panose="020F0502020204030204" pitchFamily="34" charset="0"/>
                        </a:rPr>
                        <a:t>participará</a:t>
                      </a:r>
                      <a:r>
                        <a:rPr lang="en-US" sz="2800" b="1" i="1" cap="none" spc="0" dirty="0">
                          <a:solidFill>
                            <a:schemeClr val="tx1"/>
                          </a:solidFill>
                          <a:latin typeface="Calibri" panose="020F0502020204030204" pitchFamily="34" charset="0"/>
                          <a:cs typeface="Calibri" panose="020F0502020204030204" pitchFamily="34" charset="0"/>
                        </a:rPr>
                        <a:t> por </a:t>
                      </a:r>
                    </a:p>
                  </a:txBody>
                  <a:tcPr marL="103559" marR="103559" marT="112909" marB="51779" anchor="ctr">
                    <a:lnL w="12700" cmpd="sng">
                      <a:noFill/>
                    </a:lnL>
                    <a:lnR w="12700" cmpd="sng">
                      <a:noFill/>
                    </a:lnR>
                    <a:lnT w="19050" cap="flat" cmpd="sng" algn="ctr">
                      <a:noFill/>
                      <a:prstDash val="solid"/>
                    </a:lnT>
                    <a:lnB w="38100" cmpd="sng">
                      <a:noFill/>
                    </a:lnB>
                    <a:noFill/>
                  </a:tcPr>
                </a:tc>
                <a:extLst>
                  <a:ext uri="{0D108BD9-81ED-4DB2-BD59-A6C34878D82A}">
                    <a16:rowId xmlns:a16="http://schemas.microsoft.com/office/drawing/2014/main" val="389375097"/>
                  </a:ext>
                </a:extLst>
              </a:tr>
              <a:tr h="656629">
                <a:tc>
                  <a:txBody>
                    <a:bodyPr/>
                    <a:lstStyle/>
                    <a:p>
                      <a:r>
                        <a:rPr lang="en-US" sz="2400" cap="none" spc="0" dirty="0" err="1">
                          <a:solidFill>
                            <a:schemeClr val="tx1"/>
                          </a:solidFill>
                          <a:latin typeface="Calibri" panose="020F0502020204030204" pitchFamily="34" charset="0"/>
                          <a:cs typeface="Calibri" panose="020F0502020204030204" pitchFamily="34" charset="0"/>
                        </a:rPr>
                        <a:t>construye</a:t>
                      </a:r>
                      <a:r>
                        <a:rPr lang="en-US" sz="2400" cap="none" spc="0" dirty="0">
                          <a:solidFill>
                            <a:schemeClr val="tx1"/>
                          </a:solidFill>
                          <a:latin typeface="Calibri" panose="020F0502020204030204" pitchFamily="34" charset="0"/>
                          <a:cs typeface="Calibri" panose="020F0502020204030204" pitchFamily="34" charset="0"/>
                        </a:rPr>
                        <a:t> una </a:t>
                      </a:r>
                      <a:r>
                        <a:rPr lang="en-US" sz="2400" cap="none" spc="0" dirty="0" err="1">
                          <a:solidFill>
                            <a:schemeClr val="tx1"/>
                          </a:solidFill>
                          <a:latin typeface="Calibri" panose="020F0502020204030204" pitchFamily="34" charset="0"/>
                          <a:cs typeface="Calibri" panose="020F0502020204030204" pitchFamily="34" charset="0"/>
                        </a:rPr>
                        <a:t>alianza</a:t>
                      </a:r>
                      <a:r>
                        <a:rPr lang="en-US" sz="2400" cap="none" spc="0" dirty="0">
                          <a:solidFill>
                            <a:schemeClr val="tx1"/>
                          </a:solidFill>
                          <a:latin typeface="Calibri" panose="020F0502020204030204" pitchFamily="34" charset="0"/>
                          <a:cs typeface="Calibri" panose="020F0502020204030204" pitchFamily="34" charset="0"/>
                        </a:rPr>
                        <a:t> </a:t>
                      </a:r>
                      <a:r>
                        <a:rPr lang="en-US" sz="2400" cap="none" spc="0" dirty="0" err="1">
                          <a:solidFill>
                            <a:schemeClr val="tx1"/>
                          </a:solidFill>
                          <a:latin typeface="Calibri" panose="020F0502020204030204" pitchFamily="34" charset="0"/>
                          <a:cs typeface="Calibri" panose="020F0502020204030204" pitchFamily="34" charset="0"/>
                        </a:rPr>
                        <a:t>terapéutica</a:t>
                      </a:r>
                      <a:r>
                        <a:rPr lang="en-US" sz="2400" cap="none" spc="0" dirty="0">
                          <a:solidFill>
                            <a:schemeClr val="tx1"/>
                          </a:solidFill>
                          <a:latin typeface="Calibri" panose="020F0502020204030204" pitchFamily="34" charset="0"/>
                          <a:cs typeface="Calibri" panose="020F0502020204030204" pitchFamily="34" charset="0"/>
                        </a:rPr>
                        <a:t>.</a:t>
                      </a:r>
                    </a:p>
                  </a:txBody>
                  <a:tcPr marL="103559" marR="103559" marT="112909" marB="51779">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r>
                        <a:rPr lang="es-ES" sz="2400" cap="none" spc="0" dirty="0">
                          <a:solidFill>
                            <a:schemeClr val="tx1"/>
                          </a:solidFill>
                          <a:latin typeface="Calibri" panose="020F0502020204030204" pitchFamily="34" charset="0"/>
                          <a:cs typeface="Calibri" panose="020F0502020204030204" pitchFamily="34" charset="0"/>
                        </a:rPr>
                        <a:t>sentirse apoyado, valorado y escuchado</a:t>
                      </a:r>
                      <a:r>
                        <a:rPr lang="en-US" sz="2400" cap="none" spc="0" dirty="0">
                          <a:solidFill>
                            <a:schemeClr val="tx1"/>
                          </a:solidFill>
                          <a:latin typeface="Calibri" panose="020F0502020204030204" pitchFamily="34" charset="0"/>
                          <a:cs typeface="Calibri" panose="020F0502020204030204" pitchFamily="34" charset="0"/>
                        </a:rPr>
                        <a:t>.</a:t>
                      </a:r>
                    </a:p>
                  </a:txBody>
                  <a:tcPr marL="103559" marR="103559" marT="112909" marB="51779">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955025715"/>
                  </a:ext>
                </a:extLst>
              </a:tr>
              <a:tr h="2084822">
                <a:tc>
                  <a:txBody>
                    <a:bodyPr/>
                    <a:lstStyle/>
                    <a:p>
                      <a:r>
                        <a:rPr lang="es-ES" sz="2400" cap="none" spc="0" dirty="0">
                          <a:solidFill>
                            <a:schemeClr val="tx1"/>
                          </a:solidFill>
                          <a:latin typeface="Calibri" panose="020F0502020204030204" pitchFamily="34" charset="0"/>
                          <a:cs typeface="Calibri" panose="020F0502020204030204" pitchFamily="34" charset="0"/>
                        </a:rPr>
                        <a:t>se involucra en el proceso terapéutico centrándose en la autonomía, la construcción de confianza, la escucha de las preocupaciones y ofrece oportunidades para participar en el proceso de toma de decisiones.</a:t>
                      </a:r>
                      <a:endParaRPr lang="en-US" sz="2400" cap="none" spc="0" dirty="0">
                        <a:solidFill>
                          <a:schemeClr val="tx1"/>
                        </a:solidFill>
                        <a:latin typeface="Calibri" panose="020F0502020204030204" pitchFamily="34" charset="0"/>
                        <a:cs typeface="Calibri" panose="020F0502020204030204" pitchFamily="34" charset="0"/>
                      </a:endParaRPr>
                    </a:p>
                  </a:txBody>
                  <a:tcPr marL="103559" marR="103559" marT="112909" marB="51779">
                    <a:lnL w="12700" cmpd="sng">
                      <a:noFill/>
                      <a:prstDash val="solid"/>
                    </a:lnL>
                    <a:lnR w="12700" cmpd="sng">
                      <a:noFill/>
                      <a:prstDash val="soli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2400" cap="none" spc="0" dirty="0">
                          <a:solidFill>
                            <a:schemeClr val="tx1"/>
                          </a:solidFill>
                          <a:latin typeface="Calibri" panose="020F0502020204030204" pitchFamily="34" charset="0"/>
                          <a:cs typeface="Calibri" panose="020F0502020204030204" pitchFamily="34" charset="0"/>
                        </a:rPr>
                        <a:t>participar abiertamente en las evaluaciones y la planificación, y asumir la responsabilidad personal en el manejo de los síntomas, el manejo del desencadenante y la construcción de un sistema de apoyo</a:t>
                      </a:r>
                      <a:r>
                        <a:rPr lang="en-US" sz="2400" cap="none" spc="0" dirty="0">
                          <a:solidFill>
                            <a:schemeClr val="tx1"/>
                          </a:solidFill>
                          <a:latin typeface="Calibri" panose="020F0502020204030204" pitchFamily="34" charset="0"/>
                          <a:cs typeface="Calibri" panose="020F0502020204030204" pitchFamily="34" charset="0"/>
                        </a:rPr>
                        <a:t>.</a:t>
                      </a:r>
                    </a:p>
                    <a:p>
                      <a:endParaRPr lang="en-US" sz="1800" cap="none" spc="0" dirty="0">
                        <a:solidFill>
                          <a:schemeClr val="tx1"/>
                        </a:solidFill>
                        <a:latin typeface="Calibri" panose="020F0502020204030204" pitchFamily="34" charset="0"/>
                        <a:cs typeface="Calibri" panose="020F0502020204030204" pitchFamily="34" charset="0"/>
                      </a:endParaRPr>
                    </a:p>
                  </a:txBody>
                  <a:tcPr marL="103559" marR="103559" marT="112909" marB="51779">
                    <a:lnL w="12700" cmpd="sng">
                      <a:noFill/>
                      <a:prstDash val="solid"/>
                    </a:lnL>
                    <a:lnR w="12700" cmpd="sng">
                      <a:noFill/>
                      <a:prstDash val="soli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047686382"/>
                  </a:ext>
                </a:extLst>
              </a:tr>
              <a:tr h="122415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cap="none" spc="0" dirty="0">
                          <a:solidFill>
                            <a:schemeClr val="tx1"/>
                          </a:solidFill>
                          <a:latin typeface="Calibri" panose="020F0502020204030204" pitchFamily="34" charset="0"/>
                          <a:cs typeface="Calibri" panose="020F0502020204030204" pitchFamily="34" charset="0"/>
                        </a:rPr>
                        <a:t>se </a:t>
                      </a:r>
                      <a:r>
                        <a:rPr lang="en-US" sz="2400" cap="none" spc="0" dirty="0" err="1">
                          <a:solidFill>
                            <a:schemeClr val="tx1"/>
                          </a:solidFill>
                          <a:latin typeface="Calibri" panose="020F0502020204030204" pitchFamily="34" charset="0"/>
                          <a:cs typeface="Calibri" panose="020F0502020204030204" pitchFamily="34" charset="0"/>
                        </a:rPr>
                        <a:t>enfoca</a:t>
                      </a:r>
                      <a:r>
                        <a:rPr lang="en-US" sz="2400" cap="none" spc="0" dirty="0">
                          <a:solidFill>
                            <a:schemeClr val="tx1"/>
                          </a:solidFill>
                          <a:latin typeface="Calibri" panose="020F0502020204030204" pitchFamily="34" charset="0"/>
                          <a:cs typeface="Calibri" panose="020F0502020204030204" pitchFamily="34" charset="0"/>
                        </a:rPr>
                        <a:t> en </a:t>
                      </a:r>
                      <a:r>
                        <a:rPr lang="en-US" sz="2400" cap="none" spc="0" dirty="0" err="1">
                          <a:solidFill>
                            <a:schemeClr val="tx1"/>
                          </a:solidFill>
                          <a:latin typeface="Calibri" panose="020F0502020204030204" pitchFamily="34" charset="0"/>
                          <a:cs typeface="Calibri" panose="020F0502020204030204" pitchFamily="34" charset="0"/>
                        </a:rPr>
                        <a:t>toda</a:t>
                      </a:r>
                      <a:r>
                        <a:rPr lang="en-US" sz="2400" cap="none" spc="0" dirty="0">
                          <a:solidFill>
                            <a:schemeClr val="tx1"/>
                          </a:solidFill>
                          <a:latin typeface="Calibri" panose="020F0502020204030204" pitchFamily="34" charset="0"/>
                          <a:cs typeface="Calibri" panose="020F0502020204030204" pitchFamily="34" charset="0"/>
                        </a:rPr>
                        <a:t> la persona para </a:t>
                      </a:r>
                      <a:r>
                        <a:rPr lang="en-US" sz="2400" cap="none" spc="0" dirty="0" err="1">
                          <a:solidFill>
                            <a:schemeClr val="tx1"/>
                          </a:solidFill>
                          <a:latin typeface="Calibri" panose="020F0502020204030204" pitchFamily="34" charset="0"/>
                          <a:cs typeface="Calibri" panose="020F0502020204030204" pitchFamily="34" charset="0"/>
                        </a:rPr>
                        <a:t>incluir</a:t>
                      </a:r>
                      <a:r>
                        <a:rPr lang="en-US" sz="2400" cap="none" spc="0" dirty="0">
                          <a:solidFill>
                            <a:schemeClr val="tx1"/>
                          </a:solidFill>
                          <a:latin typeface="Calibri" panose="020F0502020204030204" pitchFamily="34" charset="0"/>
                          <a:cs typeface="Calibri" panose="020F0502020204030204" pitchFamily="34" charset="0"/>
                        </a:rPr>
                        <a:t> </a:t>
                      </a:r>
                      <a:r>
                        <a:rPr lang="en-US" sz="2400" cap="none" spc="0" dirty="0" err="1">
                          <a:solidFill>
                            <a:schemeClr val="tx1"/>
                          </a:solidFill>
                          <a:latin typeface="Calibri" panose="020F0502020204030204" pitchFamily="34" charset="0"/>
                          <a:cs typeface="Calibri" panose="020F0502020204030204" pitchFamily="34" charset="0"/>
                        </a:rPr>
                        <a:t>metas</a:t>
                      </a:r>
                      <a:r>
                        <a:rPr lang="en-US" sz="2400" cap="none" spc="0" dirty="0">
                          <a:solidFill>
                            <a:schemeClr val="tx1"/>
                          </a:solidFill>
                          <a:latin typeface="Calibri" panose="020F0502020204030204" pitchFamily="34" charset="0"/>
                          <a:cs typeface="Calibri" panose="020F0502020204030204" pitchFamily="34" charset="0"/>
                        </a:rPr>
                        <a:t>, </a:t>
                      </a:r>
                      <a:r>
                        <a:rPr lang="en-US" sz="2400" cap="none" spc="0" dirty="0" err="1">
                          <a:solidFill>
                            <a:schemeClr val="tx1"/>
                          </a:solidFill>
                          <a:latin typeface="Calibri" panose="020F0502020204030204" pitchFamily="34" charset="0"/>
                          <a:cs typeface="Calibri" panose="020F0502020204030204" pitchFamily="34" charset="0"/>
                        </a:rPr>
                        <a:t>fortalezas</a:t>
                      </a:r>
                      <a:r>
                        <a:rPr lang="en-US" sz="2400" cap="none" spc="0" dirty="0">
                          <a:solidFill>
                            <a:schemeClr val="tx1"/>
                          </a:solidFill>
                          <a:latin typeface="Calibri" panose="020F0502020204030204" pitchFamily="34" charset="0"/>
                          <a:cs typeface="Calibri" panose="020F0502020204030204" pitchFamily="34" charset="0"/>
                        </a:rPr>
                        <a:t> e </a:t>
                      </a:r>
                      <a:r>
                        <a:rPr lang="en-US" sz="2400" cap="none" spc="0" dirty="0" err="1">
                          <a:solidFill>
                            <a:schemeClr val="tx1"/>
                          </a:solidFill>
                          <a:latin typeface="Calibri" panose="020F0502020204030204" pitchFamily="34" charset="0"/>
                          <a:cs typeface="Calibri" panose="020F0502020204030204" pitchFamily="34" charset="0"/>
                        </a:rPr>
                        <a:t>intereses</a:t>
                      </a:r>
                      <a:r>
                        <a:rPr lang="en-US" sz="2400" cap="none" spc="0" dirty="0">
                          <a:solidFill>
                            <a:schemeClr val="tx1"/>
                          </a:solidFill>
                          <a:latin typeface="Calibri" panose="020F0502020204030204" pitchFamily="34" charset="0"/>
                          <a:cs typeface="Calibri" panose="020F0502020204030204" pitchFamily="34" charset="0"/>
                        </a:rPr>
                        <a:t>.</a:t>
                      </a:r>
                    </a:p>
                    <a:p>
                      <a:endParaRPr lang="en-US" sz="1800" cap="none" spc="0" dirty="0">
                        <a:solidFill>
                          <a:schemeClr val="tx1"/>
                        </a:solidFill>
                        <a:latin typeface="Calibri" panose="020F0502020204030204" pitchFamily="34" charset="0"/>
                        <a:cs typeface="Calibri" panose="020F0502020204030204" pitchFamily="34" charset="0"/>
                      </a:endParaRPr>
                    </a:p>
                  </a:txBody>
                  <a:tcPr marL="103559" marR="103559" marT="112909" marB="51779">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2400" cap="none" spc="0" dirty="0">
                          <a:solidFill>
                            <a:schemeClr val="tx1"/>
                          </a:solidFill>
                          <a:latin typeface="Calibri" panose="020F0502020204030204" pitchFamily="34" charset="0"/>
                          <a:cs typeface="Calibri" panose="020F0502020204030204" pitchFamily="34" charset="0"/>
                        </a:rPr>
                        <a:t>tener interés en su proceso de recuperación</a:t>
                      </a:r>
                      <a:r>
                        <a:rPr lang="en-US" sz="2400" cap="none" spc="0" dirty="0">
                          <a:solidFill>
                            <a:schemeClr val="tx1"/>
                          </a:solidFill>
                          <a:latin typeface="Calibri" panose="020F0502020204030204" pitchFamily="34" charset="0"/>
                          <a:cs typeface="Calibri" panose="020F0502020204030204" pitchFamily="34" charset="0"/>
                        </a:rPr>
                        <a:t>.</a:t>
                      </a:r>
                    </a:p>
                    <a:p>
                      <a:endParaRPr lang="en-US" sz="1800" cap="none" spc="0" dirty="0">
                        <a:solidFill>
                          <a:schemeClr val="tx1"/>
                        </a:solidFill>
                        <a:latin typeface="Calibri" panose="020F0502020204030204" pitchFamily="34" charset="0"/>
                        <a:cs typeface="Calibri" panose="020F0502020204030204" pitchFamily="34" charset="0"/>
                      </a:endParaRPr>
                    </a:p>
                  </a:txBody>
                  <a:tcPr marL="103559" marR="103559" marT="112909" marB="51779">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95365996"/>
                  </a:ext>
                </a:extLst>
              </a:tr>
            </a:tbl>
          </a:graphicData>
        </a:graphic>
      </p:graphicFrame>
    </p:spTree>
    <p:extLst>
      <p:ext uri="{BB962C8B-B14F-4D97-AF65-F5344CB8AC3E}">
        <p14:creationId xmlns:p14="http://schemas.microsoft.com/office/powerpoint/2010/main" val="234987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16083E-B4C8-4192-A817-23F1EEF16A6E}"/>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F603CDE5-C1D8-4EDD-870F-A498BAFA520F}" type="slidenum">
              <a:rPr lang="en-US" noProof="0" smtClean="0"/>
              <a:pPr>
                <a:spcAft>
                  <a:spcPts val="600"/>
                </a:spcAft>
              </a:pPr>
              <a:t>25</a:t>
            </a:fld>
            <a:endParaRPr lang="en-US" noProof="0"/>
          </a:p>
        </p:txBody>
      </p:sp>
      <p:sp>
        <p:nvSpPr>
          <p:cNvPr id="4" name="Title 3">
            <a:extLst>
              <a:ext uri="{FF2B5EF4-FFF2-40B4-BE49-F238E27FC236}">
                <a16:creationId xmlns:a16="http://schemas.microsoft.com/office/drawing/2014/main" id="{37B7434F-29C5-4D6D-8286-1E3443E1F918}"/>
              </a:ext>
            </a:extLst>
          </p:cNvPr>
          <p:cNvSpPr>
            <a:spLocks noGrp="1"/>
          </p:cNvSpPr>
          <p:nvPr>
            <p:ph type="title"/>
          </p:nvPr>
        </p:nvSpPr>
        <p:spPr>
          <a:xfrm>
            <a:off x="480646" y="747811"/>
            <a:ext cx="11130162" cy="1013800"/>
          </a:xfrm>
        </p:spPr>
        <p:txBody>
          <a:bodyPr anchor="b">
            <a:normAutofit/>
          </a:bodyPr>
          <a:lstStyle/>
          <a:p>
            <a:pPr>
              <a:lnSpc>
                <a:spcPct val="90000"/>
              </a:lnSpc>
            </a:pPr>
            <a:r>
              <a:rPr lang="es-ES" dirty="0">
                <a:latin typeface="Calibri" panose="020F0502020204030204" pitchFamily="34" charset="0"/>
                <a:cs typeface="Calibri" panose="020F0502020204030204" pitchFamily="34" charset="0"/>
              </a:rPr>
              <a:t>Responsabilidad personal y el papel del proveedor de servicios</a:t>
            </a:r>
            <a:br>
              <a:rPr lang="en-US" sz="2200" dirty="0">
                <a:latin typeface="Calibri" panose="020F0502020204030204" pitchFamily="34" charset="0"/>
                <a:cs typeface="Calibri" panose="020F0502020204030204" pitchFamily="34" charset="0"/>
              </a:rPr>
            </a:br>
            <a:endParaRPr lang="en-US" sz="2200" dirty="0">
              <a:latin typeface="Calibri" panose="020F0502020204030204" pitchFamily="34" charset="0"/>
              <a:cs typeface="Calibri" panose="020F0502020204030204" pitchFamily="34" charset="0"/>
            </a:endParaRPr>
          </a:p>
        </p:txBody>
      </p:sp>
      <p:graphicFrame>
        <p:nvGraphicFramePr>
          <p:cNvPr id="6" name="Table 6">
            <a:extLst>
              <a:ext uri="{FF2B5EF4-FFF2-40B4-BE49-F238E27FC236}">
                <a16:creationId xmlns:a16="http://schemas.microsoft.com/office/drawing/2014/main" id="{9ABFC7DE-17C0-466C-8824-5610538BF26F}"/>
              </a:ext>
            </a:extLst>
          </p:cNvPr>
          <p:cNvGraphicFramePr>
            <a:graphicFrameLocks noGrp="1"/>
          </p:cNvGraphicFramePr>
          <p:nvPr>
            <p:extLst>
              <p:ext uri="{D42A27DB-BD31-4B8C-83A1-F6EECF244321}">
                <p14:modId xmlns:p14="http://schemas.microsoft.com/office/powerpoint/2010/main" val="4012702191"/>
              </p:ext>
            </p:extLst>
          </p:nvPr>
        </p:nvGraphicFramePr>
        <p:xfrm>
          <a:off x="480646" y="2057400"/>
          <a:ext cx="11246534" cy="4502307"/>
        </p:xfrm>
        <a:graphic>
          <a:graphicData uri="http://schemas.openxmlformats.org/drawingml/2006/table">
            <a:tbl>
              <a:tblPr firstRow="1" bandRow="1">
                <a:solidFill>
                  <a:schemeClr val="bg1">
                    <a:lumMod val="95000"/>
                  </a:schemeClr>
                </a:solidFill>
                <a:tableStyleId>{3B4B98B0-60AC-42C2-AFA5-B58CD77FA1E5}</a:tableStyleId>
              </a:tblPr>
              <a:tblGrid>
                <a:gridCol w="5634404">
                  <a:extLst>
                    <a:ext uri="{9D8B030D-6E8A-4147-A177-3AD203B41FA5}">
                      <a16:colId xmlns:a16="http://schemas.microsoft.com/office/drawing/2014/main" val="303823669"/>
                    </a:ext>
                  </a:extLst>
                </a:gridCol>
                <a:gridCol w="5612130">
                  <a:extLst>
                    <a:ext uri="{9D8B030D-6E8A-4147-A177-3AD203B41FA5}">
                      <a16:colId xmlns:a16="http://schemas.microsoft.com/office/drawing/2014/main" val="110755382"/>
                    </a:ext>
                  </a:extLst>
                </a:gridCol>
              </a:tblGrid>
              <a:tr h="799889">
                <a:tc>
                  <a:txBody>
                    <a:bodyPr/>
                    <a:lstStyle/>
                    <a:p>
                      <a:r>
                        <a:rPr lang="es-ES" sz="2800" b="1" i="1" cap="none" spc="0" dirty="0">
                          <a:solidFill>
                            <a:schemeClr val="tx1"/>
                          </a:solidFill>
                          <a:latin typeface="Calibri" panose="020F0502020204030204" pitchFamily="34" charset="0"/>
                          <a:cs typeface="Calibri" panose="020F0502020204030204" pitchFamily="34" charset="0"/>
                        </a:rPr>
                        <a:t>Cuando el proveedor de servicios </a:t>
                      </a:r>
                      <a:endParaRPr lang="en-US" sz="2800" b="1" i="1" cap="none" spc="0" dirty="0">
                        <a:solidFill>
                          <a:schemeClr val="tx1"/>
                        </a:solidFill>
                        <a:latin typeface="Calibri" panose="020F0502020204030204" pitchFamily="34" charset="0"/>
                        <a:cs typeface="Calibri" panose="020F0502020204030204" pitchFamily="34" charset="0"/>
                      </a:endParaRPr>
                    </a:p>
                  </a:txBody>
                  <a:tcPr marL="103559" marR="103559" marT="112909" marB="51779" anchor="ctr">
                    <a:lnL w="12700" cmpd="sng">
                      <a:noFill/>
                    </a:lnL>
                    <a:lnR w="12700" cmpd="sng">
                      <a:noFill/>
                    </a:lnR>
                    <a:lnT w="19050" cap="flat" cmpd="sng" algn="ctr">
                      <a:noFill/>
                      <a:prstDash val="solid"/>
                    </a:lnT>
                    <a:lnB w="38100" cmpd="sng">
                      <a:noFill/>
                    </a:lnB>
                    <a:noFill/>
                  </a:tcPr>
                </a:tc>
                <a:tc>
                  <a:txBody>
                    <a:bodyPr/>
                    <a:lstStyle/>
                    <a:p>
                      <a:r>
                        <a:rPr lang="en-US" sz="2800" b="1" i="1" cap="none" spc="0" dirty="0">
                          <a:solidFill>
                            <a:schemeClr val="tx1"/>
                          </a:solidFill>
                          <a:latin typeface="Calibri" panose="020F0502020204030204" pitchFamily="34" charset="0"/>
                          <a:cs typeface="Calibri" panose="020F0502020204030204" pitchFamily="34" charset="0"/>
                        </a:rPr>
                        <a:t>La persona </a:t>
                      </a:r>
                      <a:r>
                        <a:rPr lang="en-US" sz="2800" b="1" i="1" cap="none" spc="0" dirty="0" err="1">
                          <a:solidFill>
                            <a:schemeClr val="tx1"/>
                          </a:solidFill>
                          <a:latin typeface="Calibri" panose="020F0502020204030204" pitchFamily="34" charset="0"/>
                          <a:cs typeface="Calibri" panose="020F0502020204030204" pitchFamily="34" charset="0"/>
                        </a:rPr>
                        <a:t>atendida</a:t>
                      </a:r>
                      <a:r>
                        <a:rPr lang="en-US" sz="2800" b="1" i="1" cap="none" spc="0" dirty="0">
                          <a:solidFill>
                            <a:schemeClr val="tx1"/>
                          </a:solidFill>
                          <a:latin typeface="Calibri" panose="020F0502020204030204" pitchFamily="34" charset="0"/>
                          <a:cs typeface="Calibri" panose="020F0502020204030204" pitchFamily="34" charset="0"/>
                        </a:rPr>
                        <a:t> </a:t>
                      </a:r>
                      <a:r>
                        <a:rPr lang="en-US" sz="2800" b="1" i="1" cap="none" spc="0" dirty="0" err="1">
                          <a:solidFill>
                            <a:schemeClr val="tx1"/>
                          </a:solidFill>
                          <a:latin typeface="Calibri" panose="020F0502020204030204" pitchFamily="34" charset="0"/>
                          <a:cs typeface="Calibri" panose="020F0502020204030204" pitchFamily="34" charset="0"/>
                        </a:rPr>
                        <a:t>participará</a:t>
                      </a:r>
                      <a:r>
                        <a:rPr lang="en-US" sz="2800" b="1" i="1" cap="none" spc="0" dirty="0">
                          <a:solidFill>
                            <a:schemeClr val="tx1"/>
                          </a:solidFill>
                          <a:latin typeface="Calibri" panose="020F0502020204030204" pitchFamily="34" charset="0"/>
                          <a:cs typeface="Calibri" panose="020F0502020204030204" pitchFamily="34" charset="0"/>
                        </a:rPr>
                        <a:t> por </a:t>
                      </a:r>
                    </a:p>
                  </a:txBody>
                  <a:tcPr marL="103559" marR="103559" marT="112909" marB="51779" anchor="ctr">
                    <a:lnL w="12700" cmpd="sng">
                      <a:noFill/>
                    </a:lnL>
                    <a:lnR w="12700" cmpd="sng">
                      <a:noFill/>
                    </a:lnR>
                    <a:lnT w="19050" cap="flat" cmpd="sng" algn="ctr">
                      <a:noFill/>
                      <a:prstDash val="solid"/>
                    </a:lnT>
                    <a:lnB w="38100" cmpd="sng">
                      <a:noFill/>
                    </a:lnB>
                    <a:noFill/>
                  </a:tcPr>
                </a:tc>
                <a:extLst>
                  <a:ext uri="{0D108BD9-81ED-4DB2-BD59-A6C34878D82A}">
                    <a16:rowId xmlns:a16="http://schemas.microsoft.com/office/drawing/2014/main" val="389375097"/>
                  </a:ext>
                </a:extLst>
              </a:tr>
              <a:tr h="2166130">
                <a:tc>
                  <a:txBody>
                    <a:bodyPr/>
                    <a:lstStyle/>
                    <a:p>
                      <a:r>
                        <a:rPr lang="es-ES" sz="2400" cap="none" spc="0" dirty="0">
                          <a:solidFill>
                            <a:schemeClr val="tx1"/>
                          </a:solidFill>
                          <a:latin typeface="Calibri" panose="020F0502020204030204" pitchFamily="34" charset="0"/>
                          <a:cs typeface="Calibri" panose="020F0502020204030204" pitchFamily="34" charset="0"/>
                        </a:rPr>
                        <a:t>encarna características que proporcionan una base sólida a la alianza terapéutica (empatía, confianza, flexibilidad, autenticidad, compromiso, atención, habilidad y respeto).</a:t>
                      </a:r>
                      <a:endParaRPr lang="en-US" sz="2400" cap="none" spc="0" dirty="0">
                        <a:solidFill>
                          <a:schemeClr val="tx1"/>
                        </a:solidFill>
                        <a:latin typeface="Calibri" panose="020F0502020204030204" pitchFamily="34" charset="0"/>
                        <a:cs typeface="Calibri" panose="020F0502020204030204" pitchFamily="34" charset="0"/>
                      </a:endParaRPr>
                    </a:p>
                  </a:txBody>
                  <a:tcPr marL="103559" marR="103559" marT="112909" marB="51779">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r>
                        <a:rPr lang="es-ES" sz="2400" cap="none" spc="0" dirty="0">
                          <a:solidFill>
                            <a:schemeClr val="tx1"/>
                          </a:solidFill>
                          <a:latin typeface="Calibri" panose="020F0502020204030204" pitchFamily="34" charset="0"/>
                          <a:cs typeface="Calibri" panose="020F0502020204030204" pitchFamily="34" charset="0"/>
                        </a:rPr>
                        <a:t>conectarse con la autodeterminación y la autonomía y comenzar a tomar decisiones más saludables en su recuperación</a:t>
                      </a:r>
                      <a:r>
                        <a:rPr lang="en-US" sz="2400" cap="none" spc="0" dirty="0">
                          <a:solidFill>
                            <a:schemeClr val="tx1"/>
                          </a:solidFill>
                          <a:latin typeface="Calibri" panose="020F0502020204030204" pitchFamily="34" charset="0"/>
                          <a:cs typeface="Calibri" panose="020F0502020204030204" pitchFamily="34" charset="0"/>
                        </a:rPr>
                        <a:t>.</a:t>
                      </a:r>
                    </a:p>
                  </a:txBody>
                  <a:tcPr marL="103559" marR="103559" marT="112909" marB="51779">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955025715"/>
                  </a:ext>
                </a:extLst>
              </a:tr>
              <a:tr h="13108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2400" cap="none" spc="0" dirty="0">
                          <a:solidFill>
                            <a:schemeClr val="tx1"/>
                          </a:solidFill>
                          <a:latin typeface="Calibri" panose="020F0502020204030204" pitchFamily="34" charset="0"/>
                          <a:cs typeface="Calibri" panose="020F0502020204030204" pitchFamily="34" charset="0"/>
                        </a:rPr>
                        <a:t>colabora con otras agencias y proveedores de la comunidad</a:t>
                      </a:r>
                      <a:r>
                        <a:rPr lang="en-US" sz="2400" cap="none" spc="0" dirty="0">
                          <a:solidFill>
                            <a:schemeClr val="tx1"/>
                          </a:solidFill>
                          <a:latin typeface="Calibri" panose="020F0502020204030204" pitchFamily="34" charset="0"/>
                          <a:cs typeface="Calibri" panose="020F0502020204030204" pitchFamily="34" charset="0"/>
                        </a:rPr>
                        <a:t>.</a:t>
                      </a:r>
                    </a:p>
                    <a:p>
                      <a:endParaRPr lang="en-US" sz="2400" cap="none" spc="0" dirty="0">
                        <a:solidFill>
                          <a:schemeClr val="tx1"/>
                        </a:solidFill>
                        <a:latin typeface="Calibri" panose="020F0502020204030204" pitchFamily="34" charset="0"/>
                        <a:cs typeface="Calibri" panose="020F0502020204030204" pitchFamily="34" charset="0"/>
                      </a:endParaRPr>
                    </a:p>
                  </a:txBody>
                  <a:tcPr marL="103559" marR="103559" marT="112909" marB="51779">
                    <a:lnL w="12700" cmpd="sng">
                      <a:noFill/>
                      <a:prstDash val="solid"/>
                    </a:lnL>
                    <a:lnR w="12700" cmpd="sng">
                      <a:noFill/>
                      <a:prstDash val="soli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2400" cap="none" spc="0" dirty="0">
                          <a:solidFill>
                            <a:schemeClr val="tx1"/>
                          </a:solidFill>
                          <a:latin typeface="Calibri" panose="020F0502020204030204" pitchFamily="34" charset="0"/>
                          <a:cs typeface="Calibri" panose="020F0502020204030204" pitchFamily="34" charset="0"/>
                        </a:rPr>
                        <a:t>construir un sistema de apoyo a la recuperación más sólido y una comunidad de recuperación</a:t>
                      </a:r>
                      <a:r>
                        <a:rPr lang="en-US" sz="2400" cap="none" spc="0" dirty="0">
                          <a:solidFill>
                            <a:schemeClr val="tx1"/>
                          </a:solidFill>
                          <a:latin typeface="Calibri" panose="020F0502020204030204" pitchFamily="34" charset="0"/>
                          <a:cs typeface="Calibri" panose="020F0502020204030204" pitchFamily="34" charset="0"/>
                        </a:rPr>
                        <a:t>.</a:t>
                      </a:r>
                    </a:p>
                    <a:p>
                      <a:endParaRPr lang="en-US" sz="1800" cap="none" spc="0" dirty="0">
                        <a:solidFill>
                          <a:schemeClr val="tx1"/>
                        </a:solidFill>
                        <a:latin typeface="Calibri" panose="020F0502020204030204" pitchFamily="34" charset="0"/>
                        <a:cs typeface="Calibri" panose="020F0502020204030204" pitchFamily="34" charset="0"/>
                      </a:endParaRPr>
                    </a:p>
                  </a:txBody>
                  <a:tcPr marL="103559" marR="103559" marT="112909" marB="51779">
                    <a:lnL w="12700" cmpd="sng">
                      <a:noFill/>
                      <a:prstDash val="solid"/>
                    </a:lnL>
                    <a:lnR w="12700" cmpd="sng">
                      <a:noFill/>
                      <a:prstDash val="soli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047686382"/>
                  </a:ext>
                </a:extLst>
              </a:tr>
            </a:tbl>
          </a:graphicData>
        </a:graphic>
      </p:graphicFrame>
    </p:spTree>
    <p:extLst>
      <p:ext uri="{BB962C8B-B14F-4D97-AF65-F5344CB8AC3E}">
        <p14:creationId xmlns:p14="http://schemas.microsoft.com/office/powerpoint/2010/main" val="1801381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2CF6BB9-EEA3-41F4-8032-BEDB0257613C}"/>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26</a:t>
            </a:fld>
            <a:endParaRPr lang="en-US"/>
          </a:p>
        </p:txBody>
      </p:sp>
      <p:sp>
        <p:nvSpPr>
          <p:cNvPr id="5" name="Footer Placeholder 4">
            <a:extLst>
              <a:ext uri="{FF2B5EF4-FFF2-40B4-BE49-F238E27FC236}">
                <a16:creationId xmlns:a16="http://schemas.microsoft.com/office/drawing/2014/main" id="{8DD3FEC5-159E-43A5-9588-54A48A0C2BCE}"/>
              </a:ext>
            </a:extLst>
          </p:cNvPr>
          <p:cNvSpPr>
            <a:spLocks noGrp="1"/>
          </p:cNvSpPr>
          <p:nvPr>
            <p:ph type="ftr" sz="quarter" idx="11"/>
          </p:nvPr>
        </p:nvSpPr>
        <p:spPr>
          <a:xfrm>
            <a:off x="440286" y="6371614"/>
            <a:ext cx="6818262" cy="365125"/>
          </a:xfrm>
        </p:spPr>
        <p:txBody>
          <a:bodyPr anchor="ctr">
            <a:normAutofit/>
          </a:bodyPr>
          <a:lstStyle/>
          <a:p>
            <a:pPr>
              <a:spcAft>
                <a:spcPts val="600"/>
              </a:spcAft>
            </a:pPr>
            <a:r>
              <a:rPr lang="en-US" dirty="0"/>
              <a:t>administración de la </a:t>
            </a:r>
            <a:r>
              <a:rPr lang="en-US" dirty="0" err="1"/>
              <a:t>recuperación</a:t>
            </a:r>
            <a:endParaRPr lang="en-US" dirty="0"/>
          </a:p>
        </p:txBody>
      </p:sp>
      <p:sp>
        <p:nvSpPr>
          <p:cNvPr id="3" name="Title 2">
            <a:extLst>
              <a:ext uri="{FF2B5EF4-FFF2-40B4-BE49-F238E27FC236}">
                <a16:creationId xmlns:a16="http://schemas.microsoft.com/office/drawing/2014/main" id="{DA019A2A-640A-4285-BA5E-7A47E95D04EC}"/>
              </a:ext>
            </a:extLst>
          </p:cNvPr>
          <p:cNvSpPr>
            <a:spLocks noGrp="1"/>
          </p:cNvSpPr>
          <p:nvPr>
            <p:ph type="title"/>
          </p:nvPr>
        </p:nvSpPr>
        <p:spPr>
          <a:xfrm>
            <a:off x="440286" y="769248"/>
            <a:ext cx="11029616" cy="1118881"/>
          </a:xfrm>
        </p:spPr>
        <p:txBody>
          <a:bodyPr anchor="b">
            <a:normAutofit fontScale="90000"/>
          </a:bodyPr>
          <a:lstStyle/>
          <a:p>
            <a:r>
              <a:rPr lang="es-ES" dirty="0">
                <a:latin typeface="Calibri" panose="020F0502020204030204" pitchFamily="34" charset="0"/>
                <a:cs typeface="Calibri" panose="020F0502020204030204" pitchFamily="34" charset="0"/>
              </a:rPr>
              <a:t>Cuando estamos enfocados en la recuperación y basados en las fortalezas, Nosotros</a:t>
            </a:r>
            <a:br>
              <a:rPr lang="en-US" dirty="0"/>
            </a:br>
            <a:endParaRPr lang="en-US" dirty="0"/>
          </a:p>
        </p:txBody>
      </p:sp>
      <p:graphicFrame>
        <p:nvGraphicFramePr>
          <p:cNvPr id="17" name="Content Placeholder 14" descr="SmartArt object">
            <a:extLst>
              <a:ext uri="{FF2B5EF4-FFF2-40B4-BE49-F238E27FC236}">
                <a16:creationId xmlns:a16="http://schemas.microsoft.com/office/drawing/2014/main" id="{916C2FAB-68D7-4C3C-A3A4-3E0010809A91}"/>
              </a:ext>
            </a:extLst>
          </p:cNvPr>
          <p:cNvGraphicFramePr/>
          <p:nvPr>
            <p:extLst>
              <p:ext uri="{D42A27DB-BD31-4B8C-83A1-F6EECF244321}">
                <p14:modId xmlns:p14="http://schemas.microsoft.com/office/powerpoint/2010/main" val="1542276625"/>
              </p:ext>
            </p:extLst>
          </p:nvPr>
        </p:nvGraphicFramePr>
        <p:xfrm>
          <a:off x="581192" y="2180496"/>
          <a:ext cx="11029615" cy="3975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B7CEE188-FFC1-4389-80ED-E914E847B083}"/>
              </a:ext>
            </a:extLst>
          </p:cNvPr>
          <p:cNvSpPr txBox="1"/>
          <p:nvPr/>
        </p:nvSpPr>
        <p:spPr>
          <a:xfrm>
            <a:off x="5513035" y="6206123"/>
            <a:ext cx="6097772" cy="338554"/>
          </a:xfrm>
          <a:prstGeom prst="rect">
            <a:avLst/>
          </a:prstGeom>
          <a:noFill/>
        </p:spPr>
        <p:txBody>
          <a:bodyPr wrap="square">
            <a:spAutoFit/>
          </a:bodyPr>
          <a:lstStyle/>
          <a:p>
            <a:pPr lvl="0" algn="r"/>
            <a:r>
              <a:rPr lang="en-US" sz="1600" dirty="0">
                <a:latin typeface="Calibri" panose="020F0502020204030204" pitchFamily="34" charset="0"/>
                <a:cs typeface="Calibri" panose="020F0502020204030204" pitchFamily="34" charset="0"/>
              </a:rPr>
              <a:t>Mental Health Commission of Canada,  2015 pg., 34</a:t>
            </a:r>
          </a:p>
        </p:txBody>
      </p:sp>
    </p:spTree>
    <p:extLst>
      <p:ext uri="{BB962C8B-B14F-4D97-AF65-F5344CB8AC3E}">
        <p14:creationId xmlns:p14="http://schemas.microsoft.com/office/powerpoint/2010/main" val="502411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27</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a:xfrm>
            <a:off x="440286" y="6371614"/>
            <a:ext cx="6818262" cy="365125"/>
          </a:xfrm>
        </p:spPr>
        <p:txBody>
          <a:bodyPr vert="horz" lIns="91440" tIns="45720" rIns="91440" bIns="45720" rtlCol="0" anchor="ctr">
            <a:normAutofit/>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440286" y="898626"/>
            <a:ext cx="11311426" cy="1013800"/>
          </a:xfrm>
        </p:spPr>
        <p:txBody>
          <a:bodyPr vert="horz" lIns="91440" tIns="45720" rIns="91440" bIns="45720" rtlCol="0" anchor="b">
            <a:normAutofit/>
          </a:bodyPr>
          <a:lstStyle/>
          <a:p>
            <a:r>
              <a:rPr lang="es-ES" dirty="0">
                <a:latin typeface="Calibri" panose="020F0502020204030204" pitchFamily="34" charset="0"/>
                <a:cs typeface="Calibri" panose="020F0502020204030204" pitchFamily="34" charset="0"/>
              </a:rPr>
              <a:t>Habilidades para promover la responsabilidad personal</a:t>
            </a:r>
            <a:br>
              <a:rPr lang="en-US" b="0" kern="1200" cap="all" dirty="0">
                <a:latin typeface="Calibri" panose="020F0502020204030204" pitchFamily="34" charset="0"/>
                <a:cs typeface="Calibri" panose="020F0502020204030204" pitchFamily="34" charset="0"/>
              </a:rPr>
            </a:br>
            <a:endParaRPr lang="en-US" b="0" kern="1200" cap="all"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ADDA0B0-A777-43D5-99ED-C2B282971325}"/>
              </a:ext>
            </a:extLst>
          </p:cNvPr>
          <p:cNvSpPr txBox="1"/>
          <p:nvPr/>
        </p:nvSpPr>
        <p:spPr>
          <a:xfrm>
            <a:off x="581192" y="2180496"/>
            <a:ext cx="11029615" cy="3975348"/>
          </a:xfrm>
          <a:prstGeom prst="rect">
            <a:avLst/>
          </a:prstGeom>
        </p:spPr>
        <p:txBody>
          <a:bodyPr vert="horz" lIns="91440" tIns="45720" rIns="91440" bIns="45720" rtlCol="0" anchor="t">
            <a:normAutofit/>
          </a:bodyPr>
          <a:lstStyle/>
          <a:p>
            <a:pPr defTabSz="457200">
              <a:spcBef>
                <a:spcPct val="20000"/>
              </a:spcBef>
              <a:spcAft>
                <a:spcPts val="600"/>
              </a:spcAft>
            </a:pPr>
            <a:endParaRPr lang="en-US" sz="2800" dirty="0">
              <a:solidFill>
                <a:schemeClr val="tx1">
                  <a:lumMod val="75000"/>
                  <a:lumOff val="25000"/>
                </a:schemeClr>
              </a:solidFill>
            </a:endParaRPr>
          </a:p>
        </p:txBody>
      </p:sp>
      <p:sp>
        <p:nvSpPr>
          <p:cNvPr id="11" name="Content Placeholder 7">
            <a:extLst>
              <a:ext uri="{FF2B5EF4-FFF2-40B4-BE49-F238E27FC236}">
                <a16:creationId xmlns:a16="http://schemas.microsoft.com/office/drawing/2014/main" id="{DBAFD5F0-2562-4A33-92CD-6ACFF24003B6}"/>
              </a:ext>
            </a:extLst>
          </p:cNvPr>
          <p:cNvSpPr txBox="1">
            <a:spLocks/>
          </p:cNvSpPr>
          <p:nvPr/>
        </p:nvSpPr>
        <p:spPr>
          <a:xfrm>
            <a:off x="581191" y="3458089"/>
            <a:ext cx="5422392" cy="40234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dirty="0"/>
          </a:p>
        </p:txBody>
      </p:sp>
      <p:graphicFrame>
        <p:nvGraphicFramePr>
          <p:cNvPr id="21" name="TextBox 11">
            <a:extLst>
              <a:ext uri="{FF2B5EF4-FFF2-40B4-BE49-F238E27FC236}">
                <a16:creationId xmlns:a16="http://schemas.microsoft.com/office/drawing/2014/main" id="{EF9C6B18-966C-DBBB-D0CC-09BBA4E688B5}"/>
              </a:ext>
            </a:extLst>
          </p:cNvPr>
          <p:cNvGraphicFramePr/>
          <p:nvPr>
            <p:extLst>
              <p:ext uri="{D42A27DB-BD31-4B8C-83A1-F6EECF244321}">
                <p14:modId xmlns:p14="http://schemas.microsoft.com/office/powerpoint/2010/main" val="1825572691"/>
              </p:ext>
            </p:extLst>
          </p:nvPr>
        </p:nvGraphicFramePr>
        <p:xfrm>
          <a:off x="581192" y="1715955"/>
          <a:ext cx="11029615" cy="4876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1238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3B6130-CBDB-454C-AC53-333BBFD4F0F1}"/>
              </a:ext>
            </a:extLst>
          </p:cNvPr>
          <p:cNvSpPr>
            <a:spLocks noGrp="1"/>
          </p:cNvSpPr>
          <p:nvPr>
            <p:ph type="sldNum" sz="quarter" idx="12"/>
          </p:nvPr>
        </p:nvSpPr>
        <p:spPr/>
        <p:txBody>
          <a:bodyPr/>
          <a:lstStyle/>
          <a:p>
            <a:fld id="{F603CDE5-C1D8-4EDD-870F-A498BAFA520F}" type="slidenum">
              <a:rPr lang="en-US" noProof="0" smtClean="0"/>
              <a:t>28</a:t>
            </a:fld>
            <a:endParaRPr lang="en-US" noProof="0" dirty="0"/>
          </a:p>
        </p:txBody>
      </p:sp>
      <p:sp>
        <p:nvSpPr>
          <p:cNvPr id="3" name="Footer Placeholder 2">
            <a:extLst>
              <a:ext uri="{FF2B5EF4-FFF2-40B4-BE49-F238E27FC236}">
                <a16:creationId xmlns:a16="http://schemas.microsoft.com/office/drawing/2014/main" id="{86139D83-EBAF-4B00-B5C4-EA6AC0BC3766}"/>
              </a:ext>
            </a:extLst>
          </p:cNvPr>
          <p:cNvSpPr>
            <a:spLocks noGrp="1"/>
          </p:cNvSpPr>
          <p:nvPr>
            <p:ph type="ftr" sz="quarter" idx="11"/>
          </p:nvPr>
        </p:nvSpPr>
        <p:spPr/>
        <p:txBody>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F5842E75-BBB7-4368-99F4-D53D3099130F}"/>
              </a:ext>
            </a:extLst>
          </p:cNvPr>
          <p:cNvSpPr>
            <a:spLocks noGrp="1"/>
          </p:cNvSpPr>
          <p:nvPr>
            <p:ph type="title"/>
          </p:nvPr>
        </p:nvSpPr>
        <p:spPr>
          <a:xfrm>
            <a:off x="490427" y="938998"/>
            <a:ext cx="11154974" cy="1018756"/>
          </a:xfrm>
        </p:spPr>
        <p:txBody>
          <a:bodyPr/>
          <a:lstStyle/>
          <a:p>
            <a:r>
              <a:rPr lang="es-ES" dirty="0">
                <a:latin typeface="Calibri" panose="020F0502020204030204" pitchFamily="34" charset="0"/>
                <a:cs typeface="Calibri" panose="020F0502020204030204" pitchFamily="34" charset="0"/>
              </a:rPr>
              <a:t>Podemos promover la responsabilidad personal Por
</a:t>
            </a:r>
            <a:endParaRPr lang="en-US" dirty="0">
              <a:latin typeface="Calibri" panose="020F0502020204030204" pitchFamily="34" charset="0"/>
              <a:cs typeface="Calibri" panose="020F0502020204030204" pitchFamily="34" charset="0"/>
            </a:endParaRPr>
          </a:p>
        </p:txBody>
      </p:sp>
      <p:graphicFrame>
        <p:nvGraphicFramePr>
          <p:cNvPr id="7" name="TextBox 4">
            <a:extLst>
              <a:ext uri="{FF2B5EF4-FFF2-40B4-BE49-F238E27FC236}">
                <a16:creationId xmlns:a16="http://schemas.microsoft.com/office/drawing/2014/main" id="{AF22792A-D6ED-4EAB-B240-193AF7BF2F97}"/>
              </a:ext>
            </a:extLst>
          </p:cNvPr>
          <p:cNvGraphicFramePr/>
          <p:nvPr>
            <p:extLst>
              <p:ext uri="{D42A27DB-BD31-4B8C-83A1-F6EECF244321}">
                <p14:modId xmlns:p14="http://schemas.microsoft.com/office/powerpoint/2010/main" val="4046153031"/>
              </p:ext>
            </p:extLst>
          </p:nvPr>
        </p:nvGraphicFramePr>
        <p:xfrm>
          <a:off x="546599" y="1843549"/>
          <a:ext cx="11301274" cy="5014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4818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29</a:t>
            </a:fld>
            <a:endParaRPr lang="en-US"/>
          </a:p>
        </p:txBody>
      </p:sp>
      <p:sp>
        <p:nvSpPr>
          <p:cNvPr id="5" name="Footer Placeholder 4"/>
          <p:cNvSpPr>
            <a:spLocks noGrp="1"/>
          </p:cNvSpPr>
          <p:nvPr>
            <p:ph type="ftr" sz="quarter" idx="11"/>
          </p:nvPr>
        </p:nvSpPr>
        <p:spPr>
          <a:xfrm>
            <a:off x="355101" y="6423914"/>
            <a:ext cx="6818262" cy="365125"/>
          </a:xfrm>
        </p:spPr>
        <p:txBody>
          <a:bodyPr anchor="ctr">
            <a:normAutofit/>
          </a:bodyPr>
          <a:lstStyle/>
          <a:p>
            <a:pPr>
              <a:spcAft>
                <a:spcPts val="600"/>
              </a:spcAft>
            </a:pPr>
            <a:r>
              <a:rPr lang="en-US" dirty="0"/>
              <a:t>administración de la </a:t>
            </a:r>
            <a:r>
              <a:rPr lang="en-US" dirty="0" err="1"/>
              <a:t>recuperación</a:t>
            </a:r>
            <a:endParaRPr lang="en-US" dirty="0"/>
          </a:p>
        </p:txBody>
      </p:sp>
      <p:sp>
        <p:nvSpPr>
          <p:cNvPr id="7" name="Title 6"/>
          <p:cNvSpPr>
            <a:spLocks noGrp="1"/>
          </p:cNvSpPr>
          <p:nvPr>
            <p:ph type="title"/>
          </p:nvPr>
        </p:nvSpPr>
        <p:spPr>
          <a:xfrm>
            <a:off x="496256" y="1013933"/>
            <a:ext cx="10825362" cy="988332"/>
          </a:xfrm>
        </p:spPr>
        <p:txBody>
          <a:bodyPr anchor="b">
            <a:normAutofit/>
          </a:bodyPr>
          <a:lstStyle/>
          <a:p>
            <a:r>
              <a:rPr lang="es-ES" dirty="0">
                <a:latin typeface="Calibri" panose="020F0502020204030204" pitchFamily="34" charset="0"/>
                <a:cs typeface="Calibri" panose="020F0502020204030204" pitchFamily="34" charset="0"/>
              </a:rPr>
              <a:t>añadir elección y responsabilidad personal
</a:t>
            </a:r>
            <a:endParaRPr lang="en-US" dirty="0">
              <a:latin typeface="Calibri" panose="020F0502020204030204" pitchFamily="34" charset="0"/>
              <a:cs typeface="Calibri" panose="020F0502020204030204" pitchFamily="34" charset="0"/>
            </a:endParaRPr>
          </a:p>
        </p:txBody>
      </p:sp>
      <p:sp>
        <p:nvSpPr>
          <p:cNvPr id="8" name="Content Placeholder 7"/>
          <p:cNvSpPr>
            <a:spLocks noGrp="1"/>
          </p:cNvSpPr>
          <p:nvPr>
            <p:ph sz="half" idx="1"/>
          </p:nvPr>
        </p:nvSpPr>
        <p:spPr>
          <a:xfrm>
            <a:off x="581192" y="2129247"/>
            <a:ext cx="8510557" cy="4532810"/>
          </a:xfrm>
        </p:spPr>
        <p:txBody>
          <a:bodyPr anchor="t">
            <a:normAutofit fontScale="92500" lnSpcReduction="10000"/>
          </a:bodyPr>
          <a:lstStyle/>
          <a:p>
            <a:pPr marL="285750" indent="-285750">
              <a:buFont typeface="Wingdings" panose="05000000000000000000" pitchFamily="2" charset="2"/>
              <a:buChar char="§"/>
            </a:pPr>
            <a:r>
              <a:rPr lang="es-ES" dirty="0">
                <a:latin typeface="Calibri" panose="020F0502020204030204" pitchFamily="34" charset="0"/>
                <a:cs typeface="Calibri" panose="020F0502020204030204" pitchFamily="34" charset="0"/>
              </a:rPr>
              <a:t>Es posible que los partidarios y proveedores no siempre estén de acuerdo con las elecciones que toman las personas.</a:t>
            </a:r>
            <a:endParaRPr lang="en-US" dirty="0">
              <a:effectLst/>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s-ES" dirty="0">
                <a:latin typeface="Calibri" panose="020F0502020204030204" pitchFamily="34" charset="0"/>
                <a:cs typeface="Calibri" panose="020F0502020204030204" pitchFamily="34" charset="0"/>
              </a:rPr>
              <a:t>Honrar las elecciones no significa ignorar los riesgos dañinos o minimizar la seguridad, sino permitir las fortalezas, experiencias personales, prioridades y preferencias de cada individuo como parte del plan de tratamiento / servicio y recuperación de cada individuo</a:t>
            </a:r>
            <a:r>
              <a:rPr lang="en-US" dirty="0">
                <a:latin typeface="Calibri" panose="020F0502020204030204" pitchFamily="34" charset="0"/>
                <a:cs typeface="Calibri" panose="020F0502020204030204" pitchFamily="34" charset="0"/>
              </a:rPr>
              <a:t>.</a:t>
            </a:r>
          </a:p>
          <a:p>
            <a:pPr marL="285750" indent="-285750">
              <a:buFont typeface="Wingdings" panose="05000000000000000000" pitchFamily="2" charset="2"/>
              <a:buChar char="§"/>
            </a:pPr>
            <a:r>
              <a:rPr lang="es-ES" dirty="0">
                <a:latin typeface="Calibri" panose="020F0502020204030204" pitchFamily="34" charset="0"/>
                <a:cs typeface="Calibri" panose="020F0502020204030204" pitchFamily="34" charset="0"/>
              </a:rPr>
              <a:t>Honrar la elección ayuda al individuo a asumir la responsabilidad personal de su recuperación</a:t>
            </a:r>
            <a:r>
              <a:rPr lang="en-US" dirty="0">
                <a:latin typeface="Calibri" panose="020F0502020204030204" pitchFamily="34" charset="0"/>
                <a:cs typeface="Calibri" panose="020F0502020204030204" pitchFamily="34" charset="0"/>
              </a:rPr>
              <a:t>. </a:t>
            </a:r>
          </a:p>
          <a:p>
            <a:pPr marL="0" indent="0" algn="r">
              <a:buNone/>
            </a:pPr>
            <a:r>
              <a:rPr lang="en-US" sz="1400" dirty="0">
                <a:effectLst/>
                <a:latin typeface="Calibri" panose="020F0502020204030204" pitchFamily="34" charset="0"/>
                <a:cs typeface="Calibri" panose="020F0502020204030204" pitchFamily="34" charset="0"/>
              </a:rPr>
              <a:t>		</a:t>
            </a:r>
            <a:r>
              <a:rPr lang="en-US" sz="1600" dirty="0">
                <a:effectLst/>
                <a:latin typeface="Calibri" panose="020F0502020204030204" pitchFamily="34" charset="0"/>
                <a:cs typeface="Calibri" panose="020F0502020204030204" pitchFamily="34" charset="0"/>
              </a:rPr>
              <a:t>Mental Health Commission of Canada, 2015</a:t>
            </a:r>
          </a:p>
          <a:p>
            <a:pPr marL="0" indent="0">
              <a:lnSpc>
                <a:spcPct val="90000"/>
              </a:lnSpc>
              <a:buNone/>
            </a:pPr>
            <a:endParaRPr lang="en-US" dirty="0">
              <a:effectLst/>
            </a:endParaRPr>
          </a:p>
        </p:txBody>
      </p:sp>
      <p:sp>
        <p:nvSpPr>
          <p:cNvPr id="2" name="Content Placeholder 1"/>
          <p:cNvSpPr>
            <a:spLocks noGrp="1"/>
          </p:cNvSpPr>
          <p:nvPr>
            <p:ph sz="half" idx="2"/>
          </p:nvPr>
        </p:nvSpPr>
        <p:spPr>
          <a:xfrm>
            <a:off x="9444446" y="2481946"/>
            <a:ext cx="2218614" cy="3145132"/>
          </a:xfrm>
          <a:solidFill>
            <a:schemeClr val="accent2">
              <a:lumMod val="60000"/>
              <a:lumOff val="40000"/>
            </a:schemeClr>
          </a:solidFill>
          <a:ln w="76200">
            <a:solidFill>
              <a:schemeClr val="accent1"/>
            </a:solidFill>
          </a:ln>
        </p:spPr>
        <p:txBody>
          <a:bodyPr>
            <a:normAutofit fontScale="92500"/>
          </a:bodyPr>
          <a:lstStyle/>
          <a:p>
            <a:pPr marL="0" indent="0" algn="ctr">
              <a:buNone/>
            </a:pPr>
            <a:endParaRPr lang="es-ES" sz="2400" b="1" dirty="0"/>
          </a:p>
          <a:p>
            <a:pPr marL="0" indent="0" algn="ctr">
              <a:buNone/>
            </a:pPr>
            <a:r>
              <a:rPr lang="es-ES" sz="2400" b="1" dirty="0"/>
              <a:t>¿Cómo apoyará la elección personal del individuo, si no se alinea con su elección?
</a:t>
            </a:r>
            <a:endParaRPr lang="en-US" dirty="0"/>
          </a:p>
        </p:txBody>
      </p:sp>
    </p:spTree>
    <p:extLst>
      <p:ext uri="{BB962C8B-B14F-4D97-AF65-F5344CB8AC3E}">
        <p14:creationId xmlns:p14="http://schemas.microsoft.com/office/powerpoint/2010/main" val="4102953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25609"/>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457200" y="2853509"/>
            <a:ext cx="11029615" cy="1497507"/>
          </a:xfrm>
        </p:spPr>
        <p:txBody>
          <a:bodyPr/>
          <a:lstStyle/>
          <a:p>
            <a:r>
              <a:rPr lang="en-US" sz="4000" dirty="0">
                <a:latin typeface="Calibri" panose="020F0502020204030204" pitchFamily="34" charset="0"/>
                <a:cs typeface="Calibri" panose="020F0502020204030204" pitchFamily="34" charset="0"/>
              </a:rPr>
              <a:t>Principio </a:t>
            </a:r>
            <a:r>
              <a:rPr lang="en-US" sz="4000" dirty="0" err="1">
                <a:latin typeface="Calibri" panose="020F0502020204030204" pitchFamily="34" charset="0"/>
                <a:cs typeface="Calibri" panose="020F0502020204030204" pitchFamily="34" charset="0"/>
              </a:rPr>
              <a:t>básico</a:t>
            </a:r>
            <a:r>
              <a:rPr lang="en-US" sz="400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457200" y="3912889"/>
            <a:ext cx="6935101" cy="1121178"/>
          </a:xfrm>
        </p:spPr>
        <p:txBody>
          <a:bodyPr>
            <a:normAutofit fontScale="62500" lnSpcReduction="20000"/>
          </a:bodyPr>
          <a:lstStyle/>
          <a:p>
            <a:r>
              <a:rPr lang="es-E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rPr>
              <a:t>Centrarse en las fortalezas y la </a:t>
            </a:r>
          </a:p>
          <a:p>
            <a:r>
              <a:rPr lang="es-E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rPr>
              <a:t>responsabilidad personal
</a:t>
            </a:r>
            <a:endParaRPr lang="en-U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endParaRPr lang="en-US" dirty="0"/>
          </a:p>
          <a:p>
            <a:r>
              <a:rPr lang="en-US" dirty="0"/>
              <a:t>administración de la </a:t>
            </a:r>
            <a:r>
              <a:rPr lang="en-US" dirty="0" err="1"/>
              <a:t>recuperación</a:t>
            </a:r>
            <a:endParaRPr lang="en-US" dirty="0"/>
          </a:p>
          <a:p>
            <a:pPr algn="l"/>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3</a:t>
            </a:fld>
            <a:endParaRPr lang="en-US" noProof="0" dirty="0"/>
          </a:p>
        </p:txBody>
      </p:sp>
    </p:spTree>
    <p:extLst>
      <p:ext uri="{BB962C8B-B14F-4D97-AF65-F5344CB8AC3E}">
        <p14:creationId xmlns:p14="http://schemas.microsoft.com/office/powerpoint/2010/main" val="2870969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30</a:t>
            </a:fld>
            <a:endParaRPr lang="en-US"/>
          </a:p>
        </p:txBody>
      </p:sp>
      <p:sp>
        <p:nvSpPr>
          <p:cNvPr id="5" name="Footer Placeholder 4"/>
          <p:cNvSpPr>
            <a:spLocks noGrp="1"/>
          </p:cNvSpPr>
          <p:nvPr>
            <p:ph type="ftr" sz="quarter" idx="11"/>
          </p:nvPr>
        </p:nvSpPr>
        <p:spPr>
          <a:xfrm>
            <a:off x="440286" y="6371614"/>
            <a:ext cx="6818262" cy="365125"/>
          </a:xfrm>
        </p:spPr>
        <p:txBody>
          <a:bodyPr anchor="ctr">
            <a:normAutofit/>
          </a:bodyPr>
          <a:lstStyle/>
          <a:p>
            <a:pPr>
              <a:spcAft>
                <a:spcPts val="600"/>
              </a:spcAft>
            </a:pPr>
            <a:r>
              <a:rPr lang="en-US" dirty="0"/>
              <a:t>administración de la </a:t>
            </a:r>
            <a:r>
              <a:rPr lang="en-US" dirty="0" err="1"/>
              <a:t>recuperación</a:t>
            </a:r>
            <a:endParaRPr lang="en-US" dirty="0"/>
          </a:p>
        </p:txBody>
      </p:sp>
      <p:sp>
        <p:nvSpPr>
          <p:cNvPr id="7" name="Title 6"/>
          <p:cNvSpPr>
            <a:spLocks noGrp="1"/>
          </p:cNvSpPr>
          <p:nvPr>
            <p:ph type="title"/>
          </p:nvPr>
        </p:nvSpPr>
        <p:spPr>
          <a:xfrm>
            <a:off x="440286" y="849672"/>
            <a:ext cx="11029616" cy="1013800"/>
          </a:xfrm>
        </p:spPr>
        <p:txBody>
          <a:bodyPr anchor="b">
            <a:normAutofit/>
          </a:bodyPr>
          <a:lstStyle/>
          <a:p>
            <a:r>
              <a:rPr lang="en-US" dirty="0" err="1">
                <a:latin typeface="Calibri" panose="020F0502020204030204" pitchFamily="34" charset="0"/>
                <a:cs typeface="Calibri" panose="020F0502020204030204" pitchFamily="34" charset="0"/>
              </a:rPr>
              <a:t>Aplicación</a:t>
            </a:r>
            <a:r>
              <a:rPr lang="en-US" dirty="0">
                <a:latin typeface="Calibri" panose="020F0502020204030204" pitchFamily="34" charset="0"/>
                <a:cs typeface="Calibri" panose="020F0502020204030204" pitchFamily="34" charset="0"/>
              </a:rPr>
              <a:t> de los </a:t>
            </a:r>
            <a:r>
              <a:rPr lang="en-US" dirty="0" err="1">
                <a:latin typeface="Calibri" panose="020F0502020204030204" pitchFamily="34" charset="0"/>
                <a:cs typeface="Calibri" panose="020F0502020204030204" pitchFamily="34" charset="0"/>
              </a:rPr>
              <a:t>conceptos</a:t>
            </a:r>
            <a:r>
              <a:rPr lang="en-US" dirty="0">
                <a:latin typeface="Calibri" panose="020F0502020204030204" pitchFamily="34" charset="0"/>
                <a:cs typeface="Calibri" panose="020F0502020204030204" pitchFamily="34" charset="0"/>
              </a:rPr>
              <a:t>
</a:t>
            </a:r>
          </a:p>
        </p:txBody>
      </p:sp>
      <p:sp>
        <p:nvSpPr>
          <p:cNvPr id="8" name="Content Placeholder 7"/>
          <p:cNvSpPr>
            <a:spLocks noGrp="1"/>
          </p:cNvSpPr>
          <p:nvPr>
            <p:ph idx="1"/>
          </p:nvPr>
        </p:nvSpPr>
        <p:spPr>
          <a:xfrm>
            <a:off x="1366367" y="2150944"/>
            <a:ext cx="9238443" cy="4403232"/>
          </a:xfrm>
        </p:spPr>
        <p:txBody>
          <a:bodyPr anchor="t">
            <a:normAutofit/>
          </a:bodyPr>
          <a:lstStyle/>
          <a:p>
            <a:pPr marL="0" indent="0">
              <a:spcBef>
                <a:spcPts val="0"/>
              </a:spcBef>
              <a:spcAft>
                <a:spcPts val="0"/>
              </a:spcAft>
              <a:buNone/>
            </a:pPr>
            <a:r>
              <a:rPr lang="es-ES" dirty="0">
                <a:latin typeface="Calibri" panose="020F0502020204030204" pitchFamily="34" charset="0"/>
                <a:cs typeface="Calibri" panose="020F0502020204030204" pitchFamily="34" charset="0"/>
              </a:rPr>
              <a:t>Las fortalezas y la responsabilidad personal se pueden aplicar mediante la creación de un plan de recuperación</a:t>
            </a:r>
            <a:r>
              <a:rPr lang="en-US" dirty="0">
                <a:latin typeface="Calibri" panose="020F0502020204030204" pitchFamily="34" charset="0"/>
                <a:cs typeface="Calibri" panose="020F0502020204030204" pitchFamily="34" charset="0"/>
              </a:rPr>
              <a:t>.</a:t>
            </a:r>
          </a:p>
          <a:p>
            <a:pPr>
              <a:spcBef>
                <a:spcPts val="0"/>
              </a:spcBef>
              <a:spcAft>
                <a:spcPts val="0"/>
              </a:spcAft>
              <a:buFont typeface="Wingdings" panose="05000000000000000000" pitchFamily="2" charset="2"/>
              <a:buChar char="§"/>
            </a:pPr>
            <a:endParaRPr lang="en-US" dirty="0">
              <a:effectLst/>
              <a:latin typeface="Calibri" panose="020F0502020204030204" pitchFamily="34" charset="0"/>
              <a:cs typeface="Calibri" panose="020F0502020204030204" pitchFamily="34" charset="0"/>
            </a:endParaRPr>
          </a:p>
          <a:p>
            <a:pPr marL="0" indent="0">
              <a:spcBef>
                <a:spcPts val="0"/>
              </a:spcBef>
              <a:spcAft>
                <a:spcPts val="0"/>
              </a:spcAft>
              <a:buNone/>
            </a:pPr>
            <a:r>
              <a:rPr lang="en-US"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El plan de recuperación fomenta la responsabilidad 			personal al fomentar la participación activa en las 				preferencias de tratamiento y servicios.</a:t>
            </a:r>
            <a:endParaRPr lang="en-US" dirty="0">
              <a:effectLst/>
              <a:latin typeface="Calibri" panose="020F0502020204030204" pitchFamily="34" charset="0"/>
              <a:cs typeface="Calibri" panose="020F0502020204030204" pitchFamily="34" charset="0"/>
            </a:endParaRPr>
          </a:p>
          <a:p>
            <a:pPr>
              <a:spcBef>
                <a:spcPts val="0"/>
              </a:spcBef>
              <a:spcAft>
                <a:spcPts val="0"/>
              </a:spcAft>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a:p>
            <a:pPr marL="0" indent="0">
              <a:spcBef>
                <a:spcPts val="0"/>
              </a:spcBef>
              <a:spcAft>
                <a:spcPts val="0"/>
              </a:spcAft>
              <a:buNone/>
            </a:pPr>
            <a:r>
              <a:rPr lang="en-US"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El individuo se conecta con la elección 							personal, la autonomía y la resiliencia</a:t>
            </a:r>
            <a:r>
              <a:rPr lang="en-US" dirty="0">
                <a:latin typeface="Calibri" panose="020F0502020204030204" pitchFamily="34" charset="0"/>
                <a:cs typeface="Calibri" panose="020F0502020204030204" pitchFamily="34" charset="0"/>
              </a:rPr>
              <a:t>.</a:t>
            </a:r>
            <a:endParaRPr lang="en-US"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451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31</a:t>
            </a:fld>
            <a:endParaRPr lang="en-US"/>
          </a:p>
        </p:txBody>
      </p:sp>
      <p:sp>
        <p:nvSpPr>
          <p:cNvPr id="5" name="Footer Placeholder 4"/>
          <p:cNvSpPr>
            <a:spLocks noGrp="1"/>
          </p:cNvSpPr>
          <p:nvPr>
            <p:ph type="ftr" sz="quarter" idx="11"/>
          </p:nvPr>
        </p:nvSpPr>
        <p:spPr>
          <a:xfrm>
            <a:off x="440286" y="6371614"/>
            <a:ext cx="6818262" cy="365125"/>
          </a:xfrm>
        </p:spPr>
        <p:txBody>
          <a:bodyPr anchor="ctr">
            <a:normAutofit/>
          </a:bodyPr>
          <a:lstStyle/>
          <a:p>
            <a:pPr>
              <a:spcAft>
                <a:spcPts val="600"/>
              </a:spcAft>
            </a:pPr>
            <a:r>
              <a:rPr lang="en-US" dirty="0"/>
              <a:t>administración de la </a:t>
            </a:r>
            <a:r>
              <a:rPr lang="en-US" dirty="0" err="1"/>
              <a:t>recuperación</a:t>
            </a:r>
            <a:endParaRPr lang="en-US" dirty="0"/>
          </a:p>
        </p:txBody>
      </p:sp>
      <p:sp>
        <p:nvSpPr>
          <p:cNvPr id="7" name="Title 6"/>
          <p:cNvSpPr>
            <a:spLocks noGrp="1"/>
          </p:cNvSpPr>
          <p:nvPr>
            <p:ph type="title"/>
          </p:nvPr>
        </p:nvSpPr>
        <p:spPr>
          <a:xfrm>
            <a:off x="505547" y="948945"/>
            <a:ext cx="11029616" cy="1013800"/>
          </a:xfrm>
        </p:spPr>
        <p:txBody>
          <a:bodyPr anchor="b">
            <a:normAutofit fontScale="90000"/>
          </a:bodyPr>
          <a:lstStyle/>
          <a:p>
            <a:r>
              <a:rPr lang="es-ES" dirty="0">
                <a:latin typeface="Calibri" panose="020F0502020204030204" pitchFamily="34" charset="0"/>
                <a:cs typeface="Calibri" panose="020F0502020204030204" pitchFamily="34" charset="0"/>
              </a:rPr>
              <a:t>Responsabilidad personal a través de la planificación de la recuperación
</a:t>
            </a:r>
            <a:endParaRPr lang="en-US" dirty="0">
              <a:latin typeface="Calibri" panose="020F0502020204030204" pitchFamily="34" charset="0"/>
              <a:cs typeface="Calibri" panose="020F0502020204030204" pitchFamily="34" charset="0"/>
            </a:endParaRPr>
          </a:p>
        </p:txBody>
      </p:sp>
      <p:pic>
        <p:nvPicPr>
          <p:cNvPr id="2" name="Content Placeholder 1"/>
          <p:cNvPicPr>
            <a:picLocks noGrp="1" noChangeAspect="1"/>
          </p:cNvPicPr>
          <p:nvPr>
            <p:ph idx="1"/>
          </p:nvPr>
        </p:nvPicPr>
        <p:blipFill>
          <a:blip r:embed="rId3"/>
          <a:stretch>
            <a:fillRect/>
          </a:stretch>
        </p:blipFill>
        <p:spPr>
          <a:xfrm>
            <a:off x="436586" y="1999577"/>
            <a:ext cx="11171238" cy="947107"/>
          </a:xfrm>
          <a:prstGeom prst="rect">
            <a:avLst/>
          </a:prstGeom>
        </p:spPr>
      </p:pic>
      <p:pic>
        <p:nvPicPr>
          <p:cNvPr id="3" name="Picture 2"/>
          <p:cNvPicPr>
            <a:picLocks noChangeAspect="1"/>
          </p:cNvPicPr>
          <p:nvPr/>
        </p:nvPicPr>
        <p:blipFill>
          <a:blip r:embed="rId4"/>
          <a:stretch>
            <a:fillRect/>
          </a:stretch>
        </p:blipFill>
        <p:spPr>
          <a:xfrm>
            <a:off x="432887" y="3103564"/>
            <a:ext cx="11174937" cy="951058"/>
          </a:xfrm>
          <a:prstGeom prst="rect">
            <a:avLst/>
          </a:prstGeom>
        </p:spPr>
      </p:pic>
      <p:pic>
        <p:nvPicPr>
          <p:cNvPr id="4" name="Picture 3"/>
          <p:cNvPicPr>
            <a:picLocks noChangeAspect="1"/>
          </p:cNvPicPr>
          <p:nvPr/>
        </p:nvPicPr>
        <p:blipFill>
          <a:blip r:embed="rId4"/>
          <a:stretch>
            <a:fillRect/>
          </a:stretch>
        </p:blipFill>
        <p:spPr>
          <a:xfrm>
            <a:off x="440286" y="4235910"/>
            <a:ext cx="11174937" cy="951058"/>
          </a:xfrm>
          <a:prstGeom prst="rect">
            <a:avLst/>
          </a:prstGeom>
        </p:spPr>
      </p:pic>
      <p:pic>
        <p:nvPicPr>
          <p:cNvPr id="10" name="Picture 9"/>
          <p:cNvPicPr>
            <a:picLocks noChangeAspect="1"/>
          </p:cNvPicPr>
          <p:nvPr/>
        </p:nvPicPr>
        <p:blipFill>
          <a:blip r:embed="rId4"/>
          <a:stretch>
            <a:fillRect/>
          </a:stretch>
        </p:blipFill>
        <p:spPr>
          <a:xfrm>
            <a:off x="440286" y="5420556"/>
            <a:ext cx="11174937" cy="951058"/>
          </a:xfrm>
          <a:prstGeom prst="rect">
            <a:avLst/>
          </a:prstGeom>
        </p:spPr>
      </p:pic>
      <p:sp>
        <p:nvSpPr>
          <p:cNvPr id="11" name="Rectangle 10" descr="Checkmark"/>
          <p:cNvSpPr/>
          <p:nvPr/>
        </p:nvSpPr>
        <p:spPr>
          <a:xfrm>
            <a:off x="915225" y="2264630"/>
            <a:ext cx="467271" cy="46681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2" name="Rectangle 11" descr="Gears"/>
          <p:cNvSpPr/>
          <p:nvPr/>
        </p:nvSpPr>
        <p:spPr>
          <a:xfrm>
            <a:off x="915224" y="3359474"/>
            <a:ext cx="467271" cy="46681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3" name="Rectangle 12" descr="Door Open outline"/>
          <p:cNvSpPr/>
          <p:nvPr/>
        </p:nvSpPr>
        <p:spPr>
          <a:xfrm>
            <a:off x="915223" y="4490211"/>
            <a:ext cx="467271" cy="466815"/>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6" name="Rectangle 15" descr="Hierarchy"/>
          <p:cNvSpPr/>
          <p:nvPr/>
        </p:nvSpPr>
        <p:spPr>
          <a:xfrm>
            <a:off x="915222" y="5674676"/>
            <a:ext cx="467271" cy="466815"/>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nvGrpSpPr>
          <p:cNvPr id="17" name="Group 16"/>
          <p:cNvGrpSpPr/>
          <p:nvPr/>
        </p:nvGrpSpPr>
        <p:grpSpPr>
          <a:xfrm>
            <a:off x="954818" y="2008050"/>
            <a:ext cx="11131645" cy="1871851"/>
            <a:chOff x="980768" y="-966175"/>
            <a:chExt cx="11131645" cy="1871851"/>
          </a:xfrm>
        </p:grpSpPr>
        <p:sp>
          <p:nvSpPr>
            <p:cNvPr id="18" name="Rectangle 17"/>
            <p:cNvSpPr/>
            <p:nvPr/>
          </p:nvSpPr>
          <p:spPr>
            <a:xfrm>
              <a:off x="980768" y="3874"/>
              <a:ext cx="10282364" cy="90180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Rectangle 18"/>
            <p:cNvSpPr/>
            <p:nvPr/>
          </p:nvSpPr>
          <p:spPr>
            <a:xfrm>
              <a:off x="1830049" y="-966175"/>
              <a:ext cx="10282364" cy="90180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441" tIns="95441" rIns="95441" bIns="95441" numCol="1" spcCol="1270" anchor="ctr" anchorCtr="0">
              <a:noAutofit/>
            </a:bodyPr>
            <a:lstStyle/>
            <a:p>
              <a:pPr lvl="0" defTabSz="977900">
                <a:spcBef>
                  <a:spcPct val="0"/>
                </a:spcBef>
                <a:spcAft>
                  <a:spcPct val="35000"/>
                </a:spcAft>
              </a:pPr>
              <a:endParaRPr lang="en-US" sz="2400" dirty="0">
                <a:latin typeface="Calibri" panose="020F0502020204030204" pitchFamily="34" charset="0"/>
                <a:cs typeface="Calibri" panose="020F0502020204030204" pitchFamily="34" charset="0"/>
              </a:endParaRPr>
            </a:p>
            <a:p>
              <a:pPr lvl="0" defTabSz="977900">
                <a:spcBef>
                  <a:spcPct val="0"/>
                </a:spcBef>
                <a:spcAft>
                  <a:spcPct val="35000"/>
                </a:spcAft>
              </a:pPr>
              <a:r>
                <a:rPr lang="en-US" sz="2000" dirty="0">
                  <a:latin typeface="Calibri" panose="020F0502020204030204" pitchFamily="34" charset="0"/>
                  <a:cs typeface="Calibri" panose="020F0502020204030204" pitchFamily="34" charset="0"/>
                </a:rPr>
                <a:t>Plan de </a:t>
              </a:r>
              <a:r>
                <a:rPr lang="en-US" sz="2000" dirty="0" err="1">
                  <a:latin typeface="Calibri" panose="020F0502020204030204" pitchFamily="34" charset="0"/>
                  <a:cs typeface="Calibri" panose="020F0502020204030204" pitchFamily="34" charset="0"/>
                </a:rPr>
                <a:t>recuperación</a:t>
              </a:r>
              <a:r>
                <a:rPr lang="en-US" sz="2400" dirty="0">
                  <a:latin typeface="Calibri" panose="020F0502020204030204" pitchFamily="34" charset="0"/>
                  <a:cs typeface="Calibri" panose="020F0502020204030204" pitchFamily="34" charset="0"/>
                </a:rPr>
                <a:t>
</a:t>
              </a:r>
              <a:endParaRPr lang="en-US" sz="2400" kern="1200" dirty="0">
                <a:latin typeface="Calibri" panose="020F0502020204030204" pitchFamily="34" charset="0"/>
                <a:cs typeface="Calibri" panose="020F0502020204030204" pitchFamily="34" charset="0"/>
              </a:endParaRPr>
            </a:p>
          </p:txBody>
        </p:sp>
      </p:grpSp>
      <p:grpSp>
        <p:nvGrpSpPr>
          <p:cNvPr id="20" name="Group 19"/>
          <p:cNvGrpSpPr/>
          <p:nvPr/>
        </p:nvGrpSpPr>
        <p:grpSpPr>
          <a:xfrm>
            <a:off x="1804099" y="3152820"/>
            <a:ext cx="10282364" cy="901802"/>
            <a:chOff x="980768" y="1131127"/>
            <a:chExt cx="10282364" cy="901802"/>
          </a:xfrm>
        </p:grpSpPr>
        <p:sp>
          <p:nvSpPr>
            <p:cNvPr id="21" name="Rectangle 20"/>
            <p:cNvSpPr/>
            <p:nvPr/>
          </p:nvSpPr>
          <p:spPr>
            <a:xfrm>
              <a:off x="980768" y="1131127"/>
              <a:ext cx="10282364" cy="90180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Rectangle 21"/>
            <p:cNvSpPr/>
            <p:nvPr/>
          </p:nvSpPr>
          <p:spPr>
            <a:xfrm>
              <a:off x="980768" y="1131127"/>
              <a:ext cx="10282364" cy="90180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441" tIns="95441" rIns="95441" bIns="95441" numCol="1" spcCol="1270" anchor="ctr" anchorCtr="0">
              <a:noAutofit/>
            </a:bodyPr>
            <a:lstStyle/>
            <a:p>
              <a:pPr lvl="0" defTabSz="977900">
                <a:spcBef>
                  <a:spcPct val="0"/>
                </a:spcBef>
                <a:spcAft>
                  <a:spcPct val="35000"/>
                </a:spcAft>
              </a:pPr>
              <a:endParaRPr lang="en-US" sz="2400" dirty="0">
                <a:latin typeface="Calibri" panose="020F0502020204030204" pitchFamily="34" charset="0"/>
                <a:cs typeface="Calibri" panose="020F0502020204030204" pitchFamily="34" charset="0"/>
              </a:endParaRPr>
            </a:p>
            <a:p>
              <a:pPr lvl="0" defTabSz="977900">
                <a:spcBef>
                  <a:spcPct val="0"/>
                </a:spcBef>
                <a:spcAft>
                  <a:spcPct val="35000"/>
                </a:spcAft>
              </a:pPr>
              <a:r>
                <a:rPr lang="en-US" sz="2000" dirty="0" err="1">
                  <a:latin typeface="Calibri" panose="020F0502020204030204" pitchFamily="34" charset="0"/>
                  <a:cs typeface="Calibri" panose="020F0502020204030204" pitchFamily="34" charset="0"/>
                </a:rPr>
                <a:t>Promueve</a:t>
              </a:r>
              <a:r>
                <a:rPr lang="en-US" sz="2000" dirty="0">
                  <a:latin typeface="Calibri" panose="020F0502020204030204" pitchFamily="34" charset="0"/>
                  <a:cs typeface="Calibri" panose="020F0502020204030204" pitchFamily="34" charset="0"/>
                </a:rPr>
                <a:t> la </a:t>
              </a:r>
              <a:r>
                <a:rPr lang="en-US" sz="2000" dirty="0" err="1">
                  <a:latin typeface="Calibri" panose="020F0502020204030204" pitchFamily="34" charset="0"/>
                  <a:cs typeface="Calibri" panose="020F0502020204030204" pitchFamily="34" charset="0"/>
                </a:rPr>
                <a:t>responsabilidad</a:t>
              </a:r>
              <a:r>
                <a:rPr lang="en-US" sz="2000" dirty="0">
                  <a:latin typeface="Calibri" panose="020F0502020204030204" pitchFamily="34" charset="0"/>
                  <a:cs typeface="Calibri" panose="020F0502020204030204" pitchFamily="34" charset="0"/>
                </a:rPr>
                <a:t> personal</a:t>
              </a:r>
              <a:r>
                <a:rPr lang="en-US" sz="2400" dirty="0">
                  <a:latin typeface="Calibri" panose="020F0502020204030204" pitchFamily="34" charset="0"/>
                  <a:cs typeface="Calibri" panose="020F0502020204030204" pitchFamily="34" charset="0"/>
                </a:rPr>
                <a:t>
</a:t>
              </a:r>
              <a:endParaRPr lang="en-US" sz="2400" kern="1200" dirty="0">
                <a:latin typeface="Calibri" panose="020F0502020204030204" pitchFamily="34" charset="0"/>
                <a:cs typeface="Calibri" panose="020F0502020204030204" pitchFamily="34" charset="0"/>
              </a:endParaRPr>
            </a:p>
          </p:txBody>
        </p:sp>
      </p:grpSp>
      <p:grpSp>
        <p:nvGrpSpPr>
          <p:cNvPr id="23" name="Group 22"/>
          <p:cNvGrpSpPr/>
          <p:nvPr/>
        </p:nvGrpSpPr>
        <p:grpSpPr>
          <a:xfrm>
            <a:off x="1804099" y="4284745"/>
            <a:ext cx="8254301" cy="901802"/>
            <a:chOff x="980768" y="2258380"/>
            <a:chExt cx="10282364" cy="901802"/>
          </a:xfrm>
        </p:grpSpPr>
        <p:sp>
          <p:nvSpPr>
            <p:cNvPr id="24" name="Rectangle 23"/>
            <p:cNvSpPr/>
            <p:nvPr/>
          </p:nvSpPr>
          <p:spPr>
            <a:xfrm>
              <a:off x="980768" y="2258380"/>
              <a:ext cx="10282364" cy="90180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980769" y="2258380"/>
              <a:ext cx="9698228" cy="90180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441" tIns="95441" rIns="95441" bIns="95441" numCol="1" spcCol="1270" anchor="ctr" anchorCtr="0">
              <a:noAutofit/>
            </a:bodyPr>
            <a:lstStyle/>
            <a:p>
              <a:pPr lvl="0" defTabSz="1066800">
                <a:spcBef>
                  <a:spcPct val="0"/>
                </a:spcBef>
                <a:spcAft>
                  <a:spcPct val="35000"/>
                </a:spcAft>
              </a:pPr>
              <a:endParaRPr lang="es-ES" sz="2400" dirty="0">
                <a:latin typeface="Calibri" panose="020F0502020204030204" pitchFamily="34" charset="0"/>
                <a:cs typeface="Calibri" panose="020F0502020204030204" pitchFamily="34" charset="0"/>
              </a:endParaRPr>
            </a:p>
            <a:p>
              <a:pPr lvl="0" defTabSz="1066800">
                <a:spcBef>
                  <a:spcPct val="0"/>
                </a:spcBef>
                <a:spcAft>
                  <a:spcPct val="35000"/>
                </a:spcAft>
              </a:pPr>
              <a:r>
                <a:rPr lang="es-ES" sz="2000" dirty="0">
                  <a:latin typeface="Calibri" panose="020F0502020204030204" pitchFamily="34" charset="0"/>
                  <a:cs typeface="Calibri" panose="020F0502020204030204" pitchFamily="34" charset="0"/>
                </a:rPr>
                <a:t>Proporciona acceso a servicios para satisfacer las necesidades básicas y únicas de las personas a las que servimos</a:t>
              </a:r>
              <a:r>
                <a:rPr lang="es-ES" sz="2400" dirty="0">
                  <a:latin typeface="Calibri" panose="020F0502020204030204" pitchFamily="34" charset="0"/>
                  <a:cs typeface="Calibri" panose="020F0502020204030204" pitchFamily="34" charset="0"/>
                </a:rPr>
                <a:t>
</a:t>
              </a:r>
              <a:endParaRPr lang="en-US" sz="2400" kern="1200" dirty="0">
                <a:latin typeface="Calibri" panose="020F0502020204030204" pitchFamily="34" charset="0"/>
                <a:cs typeface="Calibri" panose="020F0502020204030204" pitchFamily="34" charset="0"/>
              </a:endParaRPr>
            </a:p>
          </p:txBody>
        </p:sp>
      </p:grpSp>
      <p:grpSp>
        <p:nvGrpSpPr>
          <p:cNvPr id="26" name="Group 25"/>
          <p:cNvGrpSpPr/>
          <p:nvPr/>
        </p:nvGrpSpPr>
        <p:grpSpPr>
          <a:xfrm>
            <a:off x="1833792" y="5417512"/>
            <a:ext cx="7626731" cy="1158966"/>
            <a:chOff x="948802" y="3385633"/>
            <a:chExt cx="10314330" cy="1158966"/>
          </a:xfrm>
        </p:grpSpPr>
        <p:sp>
          <p:nvSpPr>
            <p:cNvPr id="27" name="Rectangle 26"/>
            <p:cNvSpPr/>
            <p:nvPr/>
          </p:nvSpPr>
          <p:spPr>
            <a:xfrm>
              <a:off x="980768" y="3385633"/>
              <a:ext cx="10282364" cy="90180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Rectangle 27"/>
            <p:cNvSpPr/>
            <p:nvPr/>
          </p:nvSpPr>
          <p:spPr>
            <a:xfrm>
              <a:off x="948802" y="3642797"/>
              <a:ext cx="10282364" cy="90180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441" tIns="95441" rIns="95441" bIns="95441" numCol="1" spcCol="1270" anchor="ctr" anchorCtr="0">
              <a:noAutofit/>
            </a:bodyPr>
            <a:lstStyle/>
            <a:p>
              <a:pPr lvl="0" defTabSz="1066800">
                <a:spcBef>
                  <a:spcPct val="0"/>
                </a:spcBef>
                <a:spcAft>
                  <a:spcPct val="35000"/>
                </a:spcAft>
              </a:pPr>
              <a:r>
                <a:rPr lang="es-ES" sz="2000" dirty="0">
                  <a:latin typeface="Calibri" panose="020F0502020204030204" pitchFamily="34" charset="0"/>
                  <a:cs typeface="Calibri" panose="020F0502020204030204" pitchFamily="34" charset="0"/>
                </a:rPr>
                <a:t>Facilita una fuente estructurada y confiable de herramientas para promover la seguridad y el bienestar para mantener al individuo en el buen camino
</a:t>
              </a:r>
              <a:endParaRPr lang="en-US" sz="2000" kern="12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1820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a:xfrm>
            <a:off x="10795362" y="6423914"/>
            <a:ext cx="1052510" cy="365125"/>
          </a:xfrm>
        </p:spPr>
        <p:txBody>
          <a:bodyPr vert="horz" lIns="91440" tIns="45720" rIns="91440" bIns="45720" rtlCol="0" anchor="ctr">
            <a:normAutofit/>
          </a:bodyPr>
          <a:lstStyle/>
          <a:p>
            <a:pPr>
              <a:spcAft>
                <a:spcPts val="600"/>
              </a:spcAft>
            </a:pPr>
            <a:fld id="{3A98EE3D-8CD1-4C3F-BD1C-C98C9596463C}" type="slidenum">
              <a:rPr lang="en-US"/>
              <a:pPr>
                <a:spcAft>
                  <a:spcPts val="600"/>
                </a:spcAft>
              </a:pPr>
              <a:t>32</a:t>
            </a:fld>
            <a:endParaRPr lang="en-US"/>
          </a:p>
        </p:txBody>
      </p:sp>
      <p:sp>
        <p:nvSpPr>
          <p:cNvPr id="4" name="Footer Placeholder 3">
            <a:extLst>
              <a:ext uri="{FF2B5EF4-FFF2-40B4-BE49-F238E27FC236}">
                <a16:creationId xmlns:a16="http://schemas.microsoft.com/office/drawing/2014/main" id="{94E186FA-5C4C-4ED3-90C4-8DB38BD9C85F}"/>
              </a:ext>
            </a:extLst>
          </p:cNvPr>
          <p:cNvSpPr>
            <a:spLocks noGrp="1"/>
          </p:cNvSpPr>
          <p:nvPr>
            <p:ph type="ftr" sz="quarter" idx="11"/>
          </p:nvPr>
        </p:nvSpPr>
        <p:spPr>
          <a:xfrm>
            <a:off x="440286" y="6371614"/>
            <a:ext cx="6818262" cy="365125"/>
          </a:xfrm>
        </p:spPr>
        <p:txBody>
          <a:bodyPr vert="horz" lIns="91440" tIns="45720" rIns="91440" bIns="45720" rtlCol="0" anchor="ctr">
            <a:normAutofit/>
          </a:bodyPr>
          <a:lstStyle/>
          <a:p>
            <a:pPr>
              <a:spcAft>
                <a:spcPts val="600"/>
              </a:spcAft>
            </a:pPr>
            <a:r>
              <a:rPr lang="en-US" dirty="0"/>
              <a:t>administración de la </a:t>
            </a:r>
            <a:r>
              <a:rPr lang="en-US" dirty="0" err="1"/>
              <a:t>recuperación</a:t>
            </a:r>
            <a:endParaRPr lang="en-US" dirty="0"/>
          </a:p>
        </p:txBody>
      </p:sp>
      <p:sp>
        <p:nvSpPr>
          <p:cNvPr id="2" name="TextBox 1">
            <a:extLst>
              <a:ext uri="{FF2B5EF4-FFF2-40B4-BE49-F238E27FC236}">
                <a16:creationId xmlns:a16="http://schemas.microsoft.com/office/drawing/2014/main" id="{3F322CF9-780A-4000-A05F-198BC5ED7268}"/>
              </a:ext>
            </a:extLst>
          </p:cNvPr>
          <p:cNvSpPr txBox="1"/>
          <p:nvPr/>
        </p:nvSpPr>
        <p:spPr>
          <a:xfrm>
            <a:off x="440286" y="855933"/>
            <a:ext cx="11170522" cy="1013800"/>
          </a:xfrm>
          <a:prstGeom prst="rect">
            <a:avLst/>
          </a:prstGeom>
        </p:spPr>
        <p:txBody>
          <a:bodyPr vert="horz" lIns="91440" tIns="45720" rIns="91440" bIns="45720" rtlCol="0" anchor="ctr">
            <a:normAutofit lnSpcReduction="10000"/>
          </a:bodyPr>
          <a:lstStyle/>
          <a:p>
            <a:pPr defTabSz="457200">
              <a:spcBef>
                <a:spcPct val="0"/>
              </a:spcBef>
              <a:spcAft>
                <a:spcPts val="600"/>
              </a:spcAft>
            </a:pPr>
            <a:r>
              <a:rPr lang="es-ES" sz="2800" cap="all" dirty="0">
                <a:solidFill>
                  <a:schemeClr val="bg1"/>
                </a:solidFill>
                <a:latin typeface="Calibri" panose="020F0502020204030204" pitchFamily="34" charset="0"/>
                <a:ea typeface="+mj-ea"/>
                <a:cs typeface="Calibri" panose="020F0502020204030204" pitchFamily="34" charset="0"/>
              </a:rPr>
              <a:t>En la planificación de la recuperación consideramos
</a:t>
            </a:r>
            <a:endParaRPr lang="en-US" sz="2800" b="0" kern="1200" cap="all" dirty="0">
              <a:solidFill>
                <a:schemeClr val="bg1"/>
              </a:solidFill>
              <a:latin typeface="Calibri" panose="020F0502020204030204" pitchFamily="34" charset="0"/>
              <a:ea typeface="+mj-ea"/>
              <a:cs typeface="Calibri" panose="020F0502020204030204" pitchFamily="34" charset="0"/>
            </a:endParaRPr>
          </a:p>
        </p:txBody>
      </p:sp>
      <p:sp>
        <p:nvSpPr>
          <p:cNvPr id="3" name="Content Placeholder 2">
            <a:extLst>
              <a:ext uri="{FF2B5EF4-FFF2-40B4-BE49-F238E27FC236}">
                <a16:creationId xmlns:a16="http://schemas.microsoft.com/office/drawing/2014/main" id="{6A7BD30D-629F-49D4-AE04-2D99B365E4B8}"/>
              </a:ext>
            </a:extLst>
          </p:cNvPr>
          <p:cNvSpPr>
            <a:spLocks noGrp="1"/>
          </p:cNvSpPr>
          <p:nvPr>
            <p:ph idx="1"/>
          </p:nvPr>
        </p:nvSpPr>
        <p:spPr>
          <a:xfrm>
            <a:off x="1430100" y="1869733"/>
            <a:ext cx="9190893" cy="4919306"/>
          </a:xfrm>
        </p:spPr>
        <p:txBody>
          <a:bodyPr vert="horz" lIns="91440" tIns="45720" rIns="91440" bIns="45720" rtlCol="0" anchor="t">
            <a:normAutofit/>
          </a:bodyPr>
          <a:lstStyle/>
          <a:p>
            <a:pPr marL="0" indent="0">
              <a:buNone/>
            </a:pPr>
            <a:endParaRPr lang="en-US" dirty="0"/>
          </a:p>
          <a:p>
            <a:pPr marL="216000" indent="-216000">
              <a:spcBef>
                <a:spcPts val="0"/>
              </a:spcBef>
              <a:spcAft>
                <a:spcPts val="0"/>
              </a:spcAft>
            </a:pPr>
            <a:r>
              <a:rPr lang="en-US"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El papel del proveedor en alentar al individuo a identificar herramientas que promuevan la seguridad, la recuperación y el bienestar</a:t>
            </a:r>
          </a:p>
          <a:p>
            <a:pPr marL="0" indent="0">
              <a:spcBef>
                <a:spcPts val="0"/>
              </a:spcBef>
              <a:spcAft>
                <a:spcPts val="0"/>
              </a:spcAft>
              <a:buNone/>
            </a:pPr>
            <a:endParaRPr lang="en-US" dirty="0">
              <a:latin typeface="Calibri" panose="020F0502020204030204" pitchFamily="34" charset="0"/>
              <a:cs typeface="Calibri" panose="020F0502020204030204" pitchFamily="34" charset="0"/>
            </a:endParaRPr>
          </a:p>
          <a:p>
            <a:pPr marL="216000" indent="-216000">
              <a:spcBef>
                <a:spcPts val="0"/>
              </a:spcBef>
              <a:spcAft>
                <a:spcPts val="0"/>
              </a:spcAft>
            </a:pPr>
            <a:r>
              <a:rPr lang="en-US"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El papel del individuo en la asunción de la responsabilidad personal de acceder a los servicios que se proporcionan</a:t>
            </a:r>
          </a:p>
          <a:p>
            <a:pPr marL="0" indent="0">
              <a:spcBef>
                <a:spcPts val="0"/>
              </a:spcBef>
              <a:spcAft>
                <a:spcPts val="0"/>
              </a:spcAft>
              <a:buNone/>
            </a:pPr>
            <a:endParaRPr lang="en-US" dirty="0">
              <a:latin typeface="Calibri" panose="020F0502020204030204" pitchFamily="34" charset="0"/>
              <a:cs typeface="Calibri" panose="020F0502020204030204" pitchFamily="34" charset="0"/>
            </a:endParaRPr>
          </a:p>
          <a:p>
            <a:pPr marL="216000" indent="-216000">
              <a:spcBef>
                <a:spcPts val="0"/>
              </a:spcBef>
              <a:spcAft>
                <a:spcPts val="0"/>
              </a:spcAft>
            </a:pPr>
            <a:r>
              <a:rPr lang="en-US"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Cómo las fortalezas del individuo juegan un papel importante en la responsabilidad personal</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2685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DCC6EC-D17E-45F8-BCF1-B4BE46F66D79}"/>
              </a:ext>
            </a:extLst>
          </p:cNvPr>
          <p:cNvSpPr>
            <a:spLocks noGrp="1"/>
          </p:cNvSpPr>
          <p:nvPr>
            <p:ph type="sldNum" sz="quarter" idx="12"/>
          </p:nvPr>
        </p:nvSpPr>
        <p:spPr/>
        <p:txBody>
          <a:bodyPr/>
          <a:lstStyle/>
          <a:p>
            <a:fld id="{F603CDE5-C1D8-4EDD-870F-A498BAFA520F}" type="slidenum">
              <a:rPr lang="en-US" noProof="0" smtClean="0"/>
              <a:t>33</a:t>
            </a:fld>
            <a:endParaRPr lang="en-US" noProof="0" dirty="0"/>
          </a:p>
        </p:txBody>
      </p:sp>
      <p:sp>
        <p:nvSpPr>
          <p:cNvPr id="3" name="Footer Placeholder 2">
            <a:extLst>
              <a:ext uri="{FF2B5EF4-FFF2-40B4-BE49-F238E27FC236}">
                <a16:creationId xmlns:a16="http://schemas.microsoft.com/office/drawing/2014/main" id="{575F49B6-2091-4B09-962F-F0B541812C9E}"/>
              </a:ext>
            </a:extLst>
          </p:cNvPr>
          <p:cNvSpPr>
            <a:spLocks noGrp="1"/>
          </p:cNvSpPr>
          <p:nvPr>
            <p:ph type="ftr" sz="quarter" idx="11"/>
          </p:nvPr>
        </p:nvSpPr>
        <p:spPr/>
        <p:txBody>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0C11A809-ED80-4BF7-B76C-5775EA3913B1}"/>
              </a:ext>
            </a:extLst>
          </p:cNvPr>
          <p:cNvSpPr>
            <a:spLocks noGrp="1"/>
          </p:cNvSpPr>
          <p:nvPr>
            <p:ph type="title"/>
          </p:nvPr>
        </p:nvSpPr>
        <p:spPr>
          <a:xfrm>
            <a:off x="581192" y="997317"/>
            <a:ext cx="11029616" cy="988332"/>
          </a:xfrm>
        </p:spPr>
        <p:txBody>
          <a:bodyPr/>
          <a:lstStyle/>
          <a:p>
            <a:r>
              <a:rPr lang="es-ES" dirty="0">
                <a:latin typeface="Calibri" panose="020F0502020204030204" pitchFamily="34" charset="0"/>
                <a:cs typeface="Calibri" panose="020F0502020204030204" pitchFamily="34" charset="0"/>
              </a:rPr>
              <a:t>reformular un plan de recuperación para
</a:t>
            </a:r>
            <a:endParaRPr lang="en-US" dirty="0">
              <a:latin typeface="Calibri" panose="020F0502020204030204" pitchFamily="34" charset="0"/>
              <a:cs typeface="Calibri" panose="020F0502020204030204" pitchFamily="34" charset="0"/>
            </a:endParaRPr>
          </a:p>
        </p:txBody>
      </p:sp>
      <p:graphicFrame>
        <p:nvGraphicFramePr>
          <p:cNvPr id="10" name="Content Placeholder 7">
            <a:extLst>
              <a:ext uri="{FF2B5EF4-FFF2-40B4-BE49-F238E27FC236}">
                <a16:creationId xmlns:a16="http://schemas.microsoft.com/office/drawing/2014/main" id="{85642E00-BF51-4A2E-8953-3298909A26DB}"/>
              </a:ext>
            </a:extLst>
          </p:cNvPr>
          <p:cNvGraphicFramePr>
            <a:graphicFrameLocks noGrp="1"/>
          </p:cNvGraphicFramePr>
          <p:nvPr>
            <p:ph sz="quarter" idx="4"/>
            <p:extLst>
              <p:ext uri="{D42A27DB-BD31-4B8C-83A1-F6EECF244321}">
                <p14:modId xmlns:p14="http://schemas.microsoft.com/office/powerpoint/2010/main" val="2383688036"/>
              </p:ext>
            </p:extLst>
          </p:nvPr>
        </p:nvGraphicFramePr>
        <p:xfrm>
          <a:off x="650274" y="2062008"/>
          <a:ext cx="10960535" cy="420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2033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a:xfrm>
            <a:off x="10795362" y="6423914"/>
            <a:ext cx="1052510"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34</a:t>
            </a:fld>
            <a:endParaRPr lang="en-US"/>
          </a:p>
        </p:txBody>
      </p:sp>
      <p:sp>
        <p:nvSpPr>
          <p:cNvPr id="4" name="Footer Placeholder 3">
            <a:extLst>
              <a:ext uri="{FF2B5EF4-FFF2-40B4-BE49-F238E27FC236}">
                <a16:creationId xmlns:a16="http://schemas.microsoft.com/office/drawing/2014/main" id="{94E186FA-5C4C-4ED3-90C4-8DB38BD9C85F}"/>
              </a:ext>
            </a:extLst>
          </p:cNvPr>
          <p:cNvSpPr>
            <a:spLocks noGrp="1"/>
          </p:cNvSpPr>
          <p:nvPr>
            <p:ph type="ftr" sz="quarter" idx="11"/>
          </p:nvPr>
        </p:nvSpPr>
        <p:spPr>
          <a:xfrm>
            <a:off x="440286" y="6371614"/>
            <a:ext cx="6818262" cy="365125"/>
          </a:xfrm>
        </p:spPr>
        <p:txBody>
          <a:bodyPr vert="horz" lIns="91440" tIns="45720" rIns="91440" bIns="45720" rtlCol="0" anchor="ctr">
            <a:normAutofit/>
          </a:bodyPr>
          <a:lstStyle/>
          <a:p>
            <a:pPr>
              <a:spcAft>
                <a:spcPts val="600"/>
              </a:spcAft>
            </a:pPr>
            <a:r>
              <a:rPr lang="en-US" dirty="0"/>
              <a:t>administración de la </a:t>
            </a:r>
            <a:r>
              <a:rPr lang="en-US" dirty="0" err="1"/>
              <a:t>recuperación</a:t>
            </a:r>
            <a:endParaRPr lang="en-US" dirty="0"/>
          </a:p>
        </p:txBody>
      </p:sp>
      <p:sp>
        <p:nvSpPr>
          <p:cNvPr id="2" name="TextBox 1">
            <a:extLst>
              <a:ext uri="{FF2B5EF4-FFF2-40B4-BE49-F238E27FC236}">
                <a16:creationId xmlns:a16="http://schemas.microsoft.com/office/drawing/2014/main" id="{3F322CF9-780A-4000-A05F-198BC5ED7268}"/>
              </a:ext>
            </a:extLst>
          </p:cNvPr>
          <p:cNvSpPr txBox="1"/>
          <p:nvPr/>
        </p:nvSpPr>
        <p:spPr>
          <a:xfrm>
            <a:off x="440286" y="981556"/>
            <a:ext cx="11170522" cy="1013800"/>
          </a:xfrm>
          <a:prstGeom prst="rect">
            <a:avLst/>
          </a:prstGeom>
        </p:spPr>
        <p:txBody>
          <a:bodyPr vert="horz" lIns="91440" tIns="45720" rIns="91440" bIns="45720" rtlCol="0" anchor="ctr">
            <a:normAutofit lnSpcReduction="10000"/>
          </a:bodyPr>
          <a:lstStyle/>
          <a:p>
            <a:pPr defTabSz="457200">
              <a:spcBef>
                <a:spcPct val="0"/>
              </a:spcBef>
              <a:spcAft>
                <a:spcPts val="600"/>
              </a:spcAft>
            </a:pPr>
            <a:r>
              <a:rPr lang="es-ES" sz="2800" cap="all" dirty="0">
                <a:solidFill>
                  <a:schemeClr val="bg1"/>
                </a:solidFill>
                <a:latin typeface="Calibri" panose="020F0502020204030204" pitchFamily="34" charset="0"/>
                <a:ea typeface="+mj-ea"/>
                <a:cs typeface="Calibri" panose="020F0502020204030204" pitchFamily="34" charset="0"/>
              </a:rPr>
              <a:t>construcción del plan de recuperación
</a:t>
            </a:r>
            <a:endParaRPr lang="en-US" sz="2800" b="0" kern="1200" cap="all" dirty="0">
              <a:solidFill>
                <a:schemeClr val="bg1"/>
              </a:solidFill>
              <a:latin typeface="Calibri" panose="020F0502020204030204" pitchFamily="34" charset="0"/>
              <a:ea typeface="+mj-ea"/>
              <a:cs typeface="Calibri" panose="020F0502020204030204" pitchFamily="34" charset="0"/>
            </a:endParaRPr>
          </a:p>
        </p:txBody>
      </p:sp>
      <p:graphicFrame>
        <p:nvGraphicFramePr>
          <p:cNvPr id="7" name="TextBox 4">
            <a:extLst>
              <a:ext uri="{FF2B5EF4-FFF2-40B4-BE49-F238E27FC236}">
                <a16:creationId xmlns:a16="http://schemas.microsoft.com/office/drawing/2014/main" id="{F343C5FE-06E0-4E91-A829-22EAE3396CC6}"/>
              </a:ext>
            </a:extLst>
          </p:cNvPr>
          <p:cNvGraphicFramePr>
            <a:graphicFrameLocks noGrp="1"/>
          </p:cNvGraphicFramePr>
          <p:nvPr>
            <p:ph idx="1"/>
            <p:extLst>
              <p:ext uri="{D42A27DB-BD31-4B8C-83A1-F6EECF244321}">
                <p14:modId xmlns:p14="http://schemas.microsoft.com/office/powerpoint/2010/main" val="3385316402"/>
              </p:ext>
            </p:extLst>
          </p:nvPr>
        </p:nvGraphicFramePr>
        <p:xfrm>
          <a:off x="1510131" y="2109561"/>
          <a:ext cx="8189040" cy="4919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0261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a:xfrm>
            <a:off x="10795362" y="6423914"/>
            <a:ext cx="1052510"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35</a:t>
            </a:fld>
            <a:endParaRPr lang="en-US"/>
          </a:p>
        </p:txBody>
      </p:sp>
      <p:sp>
        <p:nvSpPr>
          <p:cNvPr id="4" name="Footer Placeholder 3">
            <a:extLst>
              <a:ext uri="{FF2B5EF4-FFF2-40B4-BE49-F238E27FC236}">
                <a16:creationId xmlns:a16="http://schemas.microsoft.com/office/drawing/2014/main" id="{94E186FA-5C4C-4ED3-90C4-8DB38BD9C85F}"/>
              </a:ext>
            </a:extLst>
          </p:cNvPr>
          <p:cNvSpPr>
            <a:spLocks noGrp="1"/>
          </p:cNvSpPr>
          <p:nvPr>
            <p:ph type="ftr" sz="quarter" idx="11"/>
          </p:nvPr>
        </p:nvSpPr>
        <p:spPr>
          <a:xfrm>
            <a:off x="440286" y="6371614"/>
            <a:ext cx="6818262" cy="365125"/>
          </a:xfrm>
        </p:spPr>
        <p:txBody>
          <a:bodyPr vert="horz" lIns="91440" tIns="45720" rIns="91440" bIns="45720" rtlCol="0" anchor="ctr">
            <a:normAutofit/>
          </a:bodyPr>
          <a:lstStyle/>
          <a:p>
            <a:pPr>
              <a:spcAft>
                <a:spcPts val="600"/>
              </a:spcAft>
            </a:pPr>
            <a:r>
              <a:rPr lang="en-US" dirty="0"/>
              <a:t>administración de la </a:t>
            </a:r>
            <a:r>
              <a:rPr lang="en-US" dirty="0" err="1"/>
              <a:t>recuperación</a:t>
            </a:r>
            <a:endParaRPr lang="en-US" dirty="0"/>
          </a:p>
        </p:txBody>
      </p:sp>
      <p:sp>
        <p:nvSpPr>
          <p:cNvPr id="2" name="TextBox 1">
            <a:extLst>
              <a:ext uri="{FF2B5EF4-FFF2-40B4-BE49-F238E27FC236}">
                <a16:creationId xmlns:a16="http://schemas.microsoft.com/office/drawing/2014/main" id="{3F322CF9-780A-4000-A05F-198BC5ED7268}"/>
              </a:ext>
            </a:extLst>
          </p:cNvPr>
          <p:cNvSpPr txBox="1"/>
          <p:nvPr/>
        </p:nvSpPr>
        <p:spPr>
          <a:xfrm>
            <a:off x="440286" y="1006956"/>
            <a:ext cx="11170522" cy="1013800"/>
          </a:xfrm>
          <a:prstGeom prst="rect">
            <a:avLst/>
          </a:prstGeom>
        </p:spPr>
        <p:txBody>
          <a:bodyPr vert="horz" lIns="91440" tIns="45720" rIns="91440" bIns="45720" rtlCol="0" anchor="ctr">
            <a:normAutofit lnSpcReduction="10000"/>
          </a:bodyPr>
          <a:lstStyle/>
          <a:p>
            <a:pPr defTabSz="457200">
              <a:spcBef>
                <a:spcPct val="0"/>
              </a:spcBef>
              <a:spcAft>
                <a:spcPts val="600"/>
              </a:spcAft>
            </a:pPr>
            <a:r>
              <a:rPr lang="es-ES" sz="2800" cap="all" dirty="0">
                <a:solidFill>
                  <a:schemeClr val="bg1"/>
                </a:solidFill>
                <a:latin typeface="Calibri" panose="020F0502020204030204" pitchFamily="34" charset="0"/>
                <a:ea typeface="+mj-ea"/>
                <a:cs typeface="Calibri" panose="020F0502020204030204" pitchFamily="34" charset="0"/>
              </a:rPr>
              <a:t>construcción del plan de recuperación
</a:t>
            </a:r>
            <a:endParaRPr lang="en-US" sz="2800" b="0" kern="1200" cap="all" dirty="0">
              <a:solidFill>
                <a:schemeClr val="bg1"/>
              </a:solidFill>
              <a:latin typeface="Calibri" panose="020F0502020204030204" pitchFamily="34" charset="0"/>
              <a:ea typeface="+mj-ea"/>
              <a:cs typeface="Calibri" panose="020F0502020204030204" pitchFamily="34" charset="0"/>
            </a:endParaRPr>
          </a:p>
        </p:txBody>
      </p:sp>
      <p:graphicFrame>
        <p:nvGraphicFramePr>
          <p:cNvPr id="7" name="TextBox 4">
            <a:extLst>
              <a:ext uri="{FF2B5EF4-FFF2-40B4-BE49-F238E27FC236}">
                <a16:creationId xmlns:a16="http://schemas.microsoft.com/office/drawing/2014/main" id="{F343C5FE-06E0-4E91-A829-22EAE3396CC6}"/>
              </a:ext>
            </a:extLst>
          </p:cNvPr>
          <p:cNvGraphicFramePr>
            <a:graphicFrameLocks noGrp="1"/>
          </p:cNvGraphicFramePr>
          <p:nvPr>
            <p:ph idx="1"/>
            <p:extLst>
              <p:ext uri="{D42A27DB-BD31-4B8C-83A1-F6EECF244321}">
                <p14:modId xmlns:p14="http://schemas.microsoft.com/office/powerpoint/2010/main" val="854658366"/>
              </p:ext>
            </p:extLst>
          </p:nvPr>
        </p:nvGraphicFramePr>
        <p:xfrm>
          <a:off x="1015104" y="2218419"/>
          <a:ext cx="9163039" cy="4919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5438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E32F8B-598C-400F-AE96-A3161A8155E8}"/>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36</a:t>
            </a:fld>
            <a:endParaRPr lang="en-US" noProof="0"/>
          </a:p>
        </p:txBody>
      </p:sp>
      <p:sp>
        <p:nvSpPr>
          <p:cNvPr id="3" name="Footer Placeholder 2">
            <a:extLst>
              <a:ext uri="{FF2B5EF4-FFF2-40B4-BE49-F238E27FC236}">
                <a16:creationId xmlns:a16="http://schemas.microsoft.com/office/drawing/2014/main" id="{70011FB0-B9F5-410F-A511-092CA41B96E9}"/>
              </a:ext>
            </a:extLst>
          </p:cNvPr>
          <p:cNvSpPr>
            <a:spLocks noGrp="1"/>
          </p:cNvSpPr>
          <p:nvPr>
            <p:ph type="ftr" sz="quarter" idx="11"/>
          </p:nvPr>
        </p:nvSpPr>
        <p:spPr>
          <a:xfrm>
            <a:off x="440286" y="6371614"/>
            <a:ext cx="6818262" cy="365125"/>
          </a:xfrm>
        </p:spPr>
        <p:txBody>
          <a:bodyPr vert="horz" lIns="91440" tIns="45720" rIns="91440" bIns="45720" rtlCol="0" anchor="ctr">
            <a:normAutofit/>
          </a:bodyPr>
          <a:lstStyle/>
          <a:p>
            <a:pPr>
              <a:spcAft>
                <a:spcPts val="600"/>
              </a:spcAft>
            </a:pPr>
            <a:r>
              <a:rPr lang="en-US" dirty="0"/>
              <a:t>administración de la </a:t>
            </a:r>
            <a:r>
              <a:rPr lang="en-US" dirty="0" err="1"/>
              <a:t>recuperación</a:t>
            </a:r>
            <a:endParaRPr lang="en-US" dirty="0"/>
          </a:p>
        </p:txBody>
      </p:sp>
      <p:sp>
        <p:nvSpPr>
          <p:cNvPr id="21" name="TextBox 20">
            <a:extLst>
              <a:ext uri="{FF2B5EF4-FFF2-40B4-BE49-F238E27FC236}">
                <a16:creationId xmlns:a16="http://schemas.microsoft.com/office/drawing/2014/main" id="{CB873E92-1E39-4008-84F0-A2AEB332E549}"/>
              </a:ext>
            </a:extLst>
          </p:cNvPr>
          <p:cNvSpPr txBox="1"/>
          <p:nvPr/>
        </p:nvSpPr>
        <p:spPr>
          <a:xfrm>
            <a:off x="440286" y="898626"/>
            <a:ext cx="11029616" cy="1013800"/>
          </a:xfrm>
          <a:prstGeom prst="rect">
            <a:avLst/>
          </a:prstGeom>
        </p:spPr>
        <p:txBody>
          <a:bodyPr vert="horz" lIns="91440" tIns="45720" rIns="91440" bIns="45720" rtlCol="0" anchor="b">
            <a:normAutofit fontScale="92500"/>
          </a:bodyPr>
          <a:lstStyle/>
          <a:p>
            <a:pPr defTabSz="457200">
              <a:spcBef>
                <a:spcPct val="0"/>
              </a:spcBef>
              <a:spcAft>
                <a:spcPts val="600"/>
              </a:spcAft>
            </a:pPr>
            <a:r>
              <a:rPr lang="es-ES" sz="2800" cap="all" dirty="0">
                <a:solidFill>
                  <a:schemeClr val="bg1"/>
                </a:solidFill>
                <a:latin typeface="Calibri" panose="020F0502020204030204" pitchFamily="34" charset="0"/>
                <a:ea typeface="+mj-ea"/>
                <a:cs typeface="Calibri" panose="020F0502020204030204" pitchFamily="34" charset="0"/>
              </a:rPr>
              <a:t>Planificación de la recuperación Ejemplos de planes de recuperación 
</a:t>
            </a:r>
            <a:endParaRPr lang="en-US" sz="2800" b="0" kern="1200" cap="all" dirty="0">
              <a:solidFill>
                <a:schemeClr val="bg1"/>
              </a:solidFill>
              <a:latin typeface="Calibri" panose="020F0502020204030204" pitchFamily="34" charset="0"/>
              <a:ea typeface="+mj-ea"/>
              <a:cs typeface="Calibri" panose="020F0502020204030204" pitchFamily="34" charset="0"/>
            </a:endParaRPr>
          </a:p>
        </p:txBody>
      </p:sp>
      <p:graphicFrame>
        <p:nvGraphicFramePr>
          <p:cNvPr id="23" name="TextBox 7">
            <a:extLst>
              <a:ext uri="{FF2B5EF4-FFF2-40B4-BE49-F238E27FC236}">
                <a16:creationId xmlns:a16="http://schemas.microsoft.com/office/drawing/2014/main" id="{A1A0F74B-59F2-43A8-A902-881726C7696A}"/>
              </a:ext>
            </a:extLst>
          </p:cNvPr>
          <p:cNvGraphicFramePr/>
          <p:nvPr>
            <p:extLst>
              <p:ext uri="{D42A27DB-BD31-4B8C-83A1-F6EECF244321}">
                <p14:modId xmlns:p14="http://schemas.microsoft.com/office/powerpoint/2010/main" val="2705289579"/>
              </p:ext>
            </p:extLst>
          </p:nvPr>
        </p:nvGraphicFramePr>
        <p:xfrm>
          <a:off x="581192" y="2180496"/>
          <a:ext cx="11029615" cy="3975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5129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ADFBFA-196F-40B8-986D-E6CB6C49F60E}"/>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37</a:t>
            </a:fld>
            <a:endParaRPr lang="en-US" noProof="0"/>
          </a:p>
        </p:txBody>
      </p:sp>
      <p:sp>
        <p:nvSpPr>
          <p:cNvPr id="3" name="Footer Placeholder 2">
            <a:extLst>
              <a:ext uri="{FF2B5EF4-FFF2-40B4-BE49-F238E27FC236}">
                <a16:creationId xmlns:a16="http://schemas.microsoft.com/office/drawing/2014/main" id="{23D32B4B-4782-4A06-AFA3-44CDA72DC2EF}"/>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04AFABC9-09AC-4694-8E61-DE20A15921DF}"/>
              </a:ext>
            </a:extLst>
          </p:cNvPr>
          <p:cNvSpPr>
            <a:spLocks noGrp="1"/>
          </p:cNvSpPr>
          <p:nvPr>
            <p:ph type="title"/>
          </p:nvPr>
        </p:nvSpPr>
        <p:spPr>
          <a:xfrm>
            <a:off x="463273" y="481925"/>
            <a:ext cx="11158422" cy="1477504"/>
          </a:xfrm>
        </p:spPr>
        <p:txBody>
          <a:bodyPr vert="horz" lIns="91440" tIns="45720" rIns="91440" bIns="45720" rtlCol="0" anchor="b">
            <a:normAutofit/>
          </a:bodyPr>
          <a:lstStyle/>
          <a:p>
            <a:pPr>
              <a:lnSpc>
                <a:spcPct val="90000"/>
              </a:lnSpc>
            </a:pPr>
            <a:r>
              <a:rPr lang="es-ES" dirty="0">
                <a:latin typeface="Calibri" panose="020F0502020204030204" pitchFamily="34" charset="0"/>
                <a:cs typeface="Calibri" panose="020F0502020204030204" pitchFamily="34" charset="0"/>
              </a:rPr>
              <a:t>centrándose en las fortalezas y la responsabilidad personal en la aplicación y la práctica</a:t>
            </a:r>
            <a:br>
              <a:rPr lang="en-US" sz="2000" b="0" kern="1200" cap="all" dirty="0"/>
            </a:br>
            <a:endParaRPr lang="en-US" sz="2000" b="0" kern="1200" cap="all" dirty="0"/>
          </a:p>
        </p:txBody>
      </p:sp>
      <p:sp>
        <p:nvSpPr>
          <p:cNvPr id="13" name="Content Placeholder 4">
            <a:extLst>
              <a:ext uri="{FF2B5EF4-FFF2-40B4-BE49-F238E27FC236}">
                <a16:creationId xmlns:a16="http://schemas.microsoft.com/office/drawing/2014/main" id="{60BC5680-85DA-FDB2-A86E-FA02E27AEDF4}"/>
              </a:ext>
            </a:extLst>
          </p:cNvPr>
          <p:cNvSpPr>
            <a:spLocks noGrp="1"/>
          </p:cNvSpPr>
          <p:nvPr>
            <p:ph sz="half" idx="1"/>
          </p:nvPr>
        </p:nvSpPr>
        <p:spPr>
          <a:xfrm>
            <a:off x="1123386" y="2191171"/>
            <a:ext cx="9838195" cy="4415305"/>
          </a:xfrm>
        </p:spPr>
        <p:txBody>
          <a:bodyPr>
            <a:normAutofit lnSpcReduction="10000"/>
          </a:bodyPr>
          <a:lstStyle/>
          <a:p>
            <a:pPr marL="0" indent="0">
              <a:spcBef>
                <a:spcPts val="0"/>
              </a:spcBef>
              <a:buNone/>
            </a:pPr>
            <a:r>
              <a:rPr lang="en-US" dirty="0" err="1">
                <a:latin typeface="Calibri" panose="020F0502020204030204" pitchFamily="34" charset="0"/>
                <a:cs typeface="Calibri" panose="020F0502020204030204" pitchFamily="34" charset="0"/>
              </a:rPr>
              <a:t>Requiere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habilidades</a:t>
            </a:r>
            <a:r>
              <a:rPr lang="en-US" dirty="0">
                <a:latin typeface="Calibri" panose="020F0502020204030204" pitchFamily="34" charset="0"/>
                <a:cs typeface="Calibri" panose="020F0502020204030204" pitchFamily="34" charset="0"/>
              </a:rPr>
              <a:t> en </a:t>
            </a:r>
            <a:r>
              <a:rPr lang="en-US" i="1" dirty="0" err="1">
                <a:latin typeface="Calibri" panose="020F0502020204030204" pitchFamily="34" charset="0"/>
                <a:cs typeface="Calibri" panose="020F0502020204030204" pitchFamily="34" charset="0"/>
              </a:rPr>
              <a:t>planificación</a:t>
            </a:r>
            <a:r>
              <a:rPr lang="en-US"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y </a:t>
            </a:r>
            <a:r>
              <a:rPr lang="en-US" i="1" dirty="0" err="1">
                <a:latin typeface="Calibri" panose="020F0502020204030204" pitchFamily="34" charset="0"/>
                <a:cs typeface="Calibri" panose="020F0502020204030204" pitchFamily="34" charset="0"/>
              </a:rPr>
              <a:t>entrega</a:t>
            </a:r>
            <a:r>
              <a:rPr lang="en-US"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de todos los servicios y soportes</a:t>
            </a:r>
            <a:r>
              <a:rPr lang="en-US" dirty="0">
                <a:latin typeface="Calibri" panose="020F0502020204030204" pitchFamily="34" charset="0"/>
                <a:cs typeface="Calibri" panose="020F0502020204030204" pitchFamily="34" charset="0"/>
              </a:rPr>
              <a:t> </a:t>
            </a:r>
          </a:p>
          <a:p>
            <a:pPr>
              <a:spcBef>
                <a:spcPts val="0"/>
              </a:spcBef>
            </a:pPr>
            <a:r>
              <a:rPr lang="en-US" sz="2600" dirty="0" err="1">
                <a:latin typeface="Calibri" panose="020F0502020204030204" pitchFamily="34" charset="0"/>
                <a:cs typeface="Calibri" panose="020F0502020204030204" pitchFamily="34" charset="0"/>
              </a:rPr>
              <a:t>Evaluación</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biopsicosocial</a:t>
            </a:r>
            <a:r>
              <a:rPr lang="en-US" sz="2600" dirty="0">
                <a:latin typeface="Calibri" panose="020F0502020204030204" pitchFamily="34" charset="0"/>
                <a:cs typeface="Calibri" panose="020F0502020204030204" pitchFamily="34" charset="0"/>
              </a:rPr>
              <a:t> </a:t>
            </a:r>
            <a:endParaRPr lang="en-US" sz="2600" b="1" dirty="0">
              <a:latin typeface="Calibri" panose="020F0502020204030204" pitchFamily="34" charset="0"/>
              <a:cs typeface="Calibri" panose="020F0502020204030204" pitchFamily="34" charset="0"/>
            </a:endParaRPr>
          </a:p>
          <a:p>
            <a:pPr lvl="1">
              <a:spcBef>
                <a:spcPts val="0"/>
              </a:spcBef>
            </a:pPr>
            <a:r>
              <a:rPr lang="es-ES" dirty="0">
                <a:latin typeface="Calibri" panose="020F0502020204030204" pitchFamily="34" charset="0"/>
                <a:cs typeface="Calibri" panose="020F0502020204030204" pitchFamily="34" charset="0"/>
              </a:rPr>
              <a:t>Requiere información clara que detalle una cuenta holística del individuo
Requiere cuentas precisas de "donde el individuo está en" en un momento determinado con el fin de proporcionar información de referencia para el tratamiento / servicio y la planificación de la recuperación
Requiere información completa y detallada sobre la red de apoyo, a quién identifica el individuo como familia y determina las necesidades básicas del individuo.</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6481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ADFBFA-196F-40B8-986D-E6CB6C49F60E}"/>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38</a:t>
            </a:fld>
            <a:endParaRPr lang="en-US" noProof="0"/>
          </a:p>
        </p:txBody>
      </p:sp>
      <p:sp>
        <p:nvSpPr>
          <p:cNvPr id="3" name="Footer Placeholder 2">
            <a:extLst>
              <a:ext uri="{FF2B5EF4-FFF2-40B4-BE49-F238E27FC236}">
                <a16:creationId xmlns:a16="http://schemas.microsoft.com/office/drawing/2014/main" id="{23D32B4B-4782-4A06-AFA3-44CDA72DC2EF}"/>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04AFABC9-09AC-4694-8E61-DE20A15921DF}"/>
              </a:ext>
            </a:extLst>
          </p:cNvPr>
          <p:cNvSpPr>
            <a:spLocks noGrp="1"/>
          </p:cNvSpPr>
          <p:nvPr>
            <p:ph type="title"/>
          </p:nvPr>
        </p:nvSpPr>
        <p:spPr>
          <a:xfrm>
            <a:off x="463273" y="481925"/>
            <a:ext cx="11158422" cy="1477504"/>
          </a:xfrm>
        </p:spPr>
        <p:txBody>
          <a:bodyPr vert="horz" lIns="91440" tIns="45720" rIns="91440" bIns="45720" rtlCol="0" anchor="b">
            <a:normAutofit/>
          </a:bodyPr>
          <a:lstStyle/>
          <a:p>
            <a:pPr>
              <a:lnSpc>
                <a:spcPct val="90000"/>
              </a:lnSpc>
            </a:pPr>
            <a:r>
              <a:rPr lang="es-ES" dirty="0">
                <a:latin typeface="Calibri" panose="020F0502020204030204" pitchFamily="34" charset="0"/>
                <a:cs typeface="Calibri" panose="020F0502020204030204" pitchFamily="34" charset="0"/>
              </a:rPr>
              <a:t>centrándose en las fortalezas y la responsabilidad personal en la aplicación y la práctica</a:t>
            </a:r>
            <a:br>
              <a:rPr lang="en-US" sz="2000" b="0" kern="1200" cap="all" dirty="0"/>
            </a:br>
            <a:endParaRPr lang="en-US" sz="2000" b="0" kern="1200" cap="all" dirty="0"/>
          </a:p>
        </p:txBody>
      </p:sp>
      <p:sp>
        <p:nvSpPr>
          <p:cNvPr id="13" name="Content Placeholder 4">
            <a:extLst>
              <a:ext uri="{FF2B5EF4-FFF2-40B4-BE49-F238E27FC236}">
                <a16:creationId xmlns:a16="http://schemas.microsoft.com/office/drawing/2014/main" id="{60BC5680-85DA-FDB2-A86E-FA02E27AEDF4}"/>
              </a:ext>
            </a:extLst>
          </p:cNvPr>
          <p:cNvSpPr>
            <a:spLocks noGrp="1"/>
          </p:cNvSpPr>
          <p:nvPr>
            <p:ph sz="half" idx="1"/>
          </p:nvPr>
        </p:nvSpPr>
        <p:spPr>
          <a:xfrm>
            <a:off x="1026329" y="2260353"/>
            <a:ext cx="9769034" cy="3862637"/>
          </a:xfrm>
        </p:spPr>
        <p:txBody>
          <a:bodyPr>
            <a:normAutofit/>
          </a:bodyPr>
          <a:lstStyle/>
          <a:p>
            <a:pPr marL="0" indent="0">
              <a:spcBef>
                <a:spcPts val="0"/>
              </a:spcBef>
              <a:buNone/>
            </a:pPr>
            <a:r>
              <a:rPr lang="en-US" dirty="0" err="1">
                <a:latin typeface="Calibri" panose="020F0502020204030204" pitchFamily="34" charset="0"/>
                <a:cs typeface="Calibri" panose="020F0502020204030204" pitchFamily="34" charset="0"/>
              </a:rPr>
              <a:t>Requiere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habilidades</a:t>
            </a:r>
            <a:r>
              <a:rPr lang="en-US" dirty="0">
                <a:latin typeface="Calibri" panose="020F0502020204030204" pitchFamily="34" charset="0"/>
                <a:cs typeface="Calibri" panose="020F0502020204030204" pitchFamily="34" charset="0"/>
              </a:rPr>
              <a:t> en </a:t>
            </a:r>
            <a:r>
              <a:rPr lang="en-US" i="1" dirty="0" err="1">
                <a:latin typeface="Calibri" panose="020F0502020204030204" pitchFamily="34" charset="0"/>
                <a:cs typeface="Calibri" panose="020F0502020204030204" pitchFamily="34" charset="0"/>
              </a:rPr>
              <a:t>planificación</a:t>
            </a:r>
            <a:r>
              <a:rPr lang="en-US" i="1" dirty="0">
                <a:latin typeface="Calibri" panose="020F0502020204030204" pitchFamily="34" charset="0"/>
                <a:cs typeface="Calibri" panose="020F0502020204030204" pitchFamily="34" charset="0"/>
              </a:rPr>
              <a:t> y </a:t>
            </a:r>
            <a:r>
              <a:rPr lang="en-US" i="1" dirty="0" err="1">
                <a:latin typeface="Calibri" panose="020F0502020204030204" pitchFamily="34" charset="0"/>
                <a:cs typeface="Calibri" panose="020F0502020204030204" pitchFamily="34" charset="0"/>
              </a:rPr>
              <a:t>entrega</a:t>
            </a:r>
            <a:r>
              <a:rPr lang="en-US" i="1"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de todos los servicios y soportes </a:t>
            </a:r>
            <a:endParaRPr lang="en-US" sz="2000" b="1" dirty="0">
              <a:latin typeface="Calibri" panose="020F0502020204030204" pitchFamily="34" charset="0"/>
              <a:cs typeface="Calibri" panose="020F0502020204030204" pitchFamily="34" charset="0"/>
            </a:endParaRPr>
          </a:p>
          <a:p>
            <a:pPr>
              <a:spcBef>
                <a:spcPts val="0"/>
              </a:spcBef>
            </a:pPr>
            <a:r>
              <a:rPr lang="en-US" sz="2600" dirty="0" err="1">
                <a:latin typeface="Calibri" panose="020F0502020204030204" pitchFamily="34" charset="0"/>
                <a:cs typeface="Calibri" panose="020F0502020204030204" pitchFamily="34" charset="0"/>
              </a:rPr>
              <a:t>Evaluación</a:t>
            </a:r>
            <a:r>
              <a:rPr lang="en-US" sz="2600" dirty="0">
                <a:latin typeface="Calibri" panose="020F0502020204030204" pitchFamily="34" charset="0"/>
                <a:cs typeface="Calibri" panose="020F0502020204030204" pitchFamily="34" charset="0"/>
              </a:rPr>
              <a:t> de </a:t>
            </a:r>
            <a:r>
              <a:rPr lang="en-US" sz="2600" dirty="0" err="1">
                <a:latin typeface="Calibri" panose="020F0502020204030204" pitchFamily="34" charset="0"/>
                <a:cs typeface="Calibri" panose="020F0502020204030204" pitchFamily="34" charset="0"/>
              </a:rPr>
              <a:t>fortalezas</a:t>
            </a:r>
            <a:r>
              <a:rPr lang="en-US" sz="2600" dirty="0">
                <a:latin typeface="Calibri" panose="020F0502020204030204" pitchFamily="34" charset="0"/>
                <a:cs typeface="Calibri" panose="020F0502020204030204" pitchFamily="34" charset="0"/>
              </a:rPr>
              <a:t>  </a:t>
            </a:r>
          </a:p>
          <a:p>
            <a:pPr lvl="1">
              <a:spcBef>
                <a:spcPts val="0"/>
              </a:spcBef>
            </a:pPr>
            <a:r>
              <a:rPr lang="es-ES" dirty="0">
                <a:latin typeface="Calibri" panose="020F0502020204030204" pitchFamily="34" charset="0"/>
                <a:cs typeface="Calibri" panose="020F0502020204030204" pitchFamily="34" charset="0"/>
              </a:rPr>
              <a:t>Requiere declaraciones claras y personales sobre las fortalezas, necesidades, habilidades y preferencias personales del individuo
Requiere declaraciones completas y detalladas que sean impulsadas por la persona</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0490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ADFBFA-196F-40B8-986D-E6CB6C49F60E}"/>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39</a:t>
            </a:fld>
            <a:endParaRPr lang="en-US" noProof="0"/>
          </a:p>
        </p:txBody>
      </p:sp>
      <p:sp>
        <p:nvSpPr>
          <p:cNvPr id="3" name="Footer Placeholder 2">
            <a:extLst>
              <a:ext uri="{FF2B5EF4-FFF2-40B4-BE49-F238E27FC236}">
                <a16:creationId xmlns:a16="http://schemas.microsoft.com/office/drawing/2014/main" id="{23D32B4B-4782-4A06-AFA3-44CDA72DC2EF}"/>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04AFABC9-09AC-4694-8E61-DE20A15921DF}"/>
              </a:ext>
            </a:extLst>
          </p:cNvPr>
          <p:cNvSpPr>
            <a:spLocks noGrp="1"/>
          </p:cNvSpPr>
          <p:nvPr>
            <p:ph type="title"/>
          </p:nvPr>
        </p:nvSpPr>
        <p:spPr>
          <a:xfrm>
            <a:off x="475536" y="551007"/>
            <a:ext cx="11158422" cy="1400356"/>
          </a:xfrm>
        </p:spPr>
        <p:txBody>
          <a:bodyPr vert="horz" lIns="91440" tIns="45720" rIns="91440" bIns="45720" rtlCol="0" anchor="b">
            <a:normAutofit/>
          </a:bodyPr>
          <a:lstStyle/>
          <a:p>
            <a:pPr>
              <a:lnSpc>
                <a:spcPct val="90000"/>
              </a:lnSpc>
            </a:pPr>
            <a:r>
              <a:rPr lang="es-ES" dirty="0">
                <a:latin typeface="Calibri" panose="020F0502020204030204" pitchFamily="34" charset="0"/>
                <a:cs typeface="Calibri" panose="020F0502020204030204" pitchFamily="34" charset="0"/>
              </a:rPr>
              <a:t>centrándose en las fortalezas y la responsabilidad personal en la aplicación y la práctica</a:t>
            </a:r>
            <a:br>
              <a:rPr lang="en-US" sz="2000" b="0" kern="1200" cap="all" dirty="0"/>
            </a:br>
            <a:endParaRPr lang="en-US" sz="2000" b="0" kern="1200" cap="all" dirty="0"/>
          </a:p>
        </p:txBody>
      </p:sp>
      <p:sp>
        <p:nvSpPr>
          <p:cNvPr id="13" name="Content Placeholder 4">
            <a:extLst>
              <a:ext uri="{FF2B5EF4-FFF2-40B4-BE49-F238E27FC236}">
                <a16:creationId xmlns:a16="http://schemas.microsoft.com/office/drawing/2014/main" id="{60BC5680-85DA-FDB2-A86E-FA02E27AEDF4}"/>
              </a:ext>
            </a:extLst>
          </p:cNvPr>
          <p:cNvSpPr>
            <a:spLocks noGrp="1"/>
          </p:cNvSpPr>
          <p:nvPr>
            <p:ph sz="half" idx="1"/>
          </p:nvPr>
        </p:nvSpPr>
        <p:spPr>
          <a:xfrm>
            <a:off x="579864" y="1951363"/>
            <a:ext cx="11054094" cy="4837676"/>
          </a:xfrm>
        </p:spPr>
        <p:txBody>
          <a:bodyPr>
            <a:normAutofit fontScale="92500"/>
          </a:bodyPr>
          <a:lstStyle/>
          <a:p>
            <a:pPr marL="0" indent="0">
              <a:lnSpc>
                <a:spcPct val="110000"/>
              </a:lnSpc>
              <a:spcBef>
                <a:spcPts val="0"/>
              </a:spcBef>
              <a:buNone/>
            </a:pPr>
            <a:r>
              <a:rPr lang="en-US" dirty="0" err="1">
                <a:latin typeface="Calibri" panose="020F0502020204030204" pitchFamily="34" charset="0"/>
                <a:cs typeface="Calibri" panose="020F0502020204030204" pitchFamily="34" charset="0"/>
              </a:rPr>
              <a:t>Requiere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habilidades</a:t>
            </a:r>
            <a:r>
              <a:rPr lang="en-US" dirty="0">
                <a:latin typeface="Calibri" panose="020F0502020204030204" pitchFamily="34" charset="0"/>
                <a:cs typeface="Calibri" panose="020F0502020204030204" pitchFamily="34" charset="0"/>
              </a:rPr>
              <a:t> en </a:t>
            </a:r>
            <a:r>
              <a:rPr lang="en-US" i="1" dirty="0" err="1">
                <a:latin typeface="Calibri" panose="020F0502020204030204" pitchFamily="34" charset="0"/>
                <a:cs typeface="Calibri" panose="020F0502020204030204" pitchFamily="34" charset="0"/>
              </a:rPr>
              <a:t>planificación</a:t>
            </a:r>
            <a:r>
              <a:rPr lang="en-US" i="1" dirty="0">
                <a:latin typeface="Calibri" panose="020F0502020204030204" pitchFamily="34" charset="0"/>
                <a:cs typeface="Calibri" panose="020F0502020204030204" pitchFamily="34" charset="0"/>
              </a:rPr>
              <a:t> y </a:t>
            </a:r>
            <a:r>
              <a:rPr lang="en-US" i="1" dirty="0" err="1">
                <a:latin typeface="Calibri" panose="020F0502020204030204" pitchFamily="34" charset="0"/>
                <a:cs typeface="Calibri" panose="020F0502020204030204" pitchFamily="34" charset="0"/>
              </a:rPr>
              <a:t>entrega</a:t>
            </a:r>
            <a:r>
              <a:rPr lang="en-US" i="1"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de todos los servicios y soportes </a:t>
            </a:r>
            <a:endParaRPr lang="en-US" dirty="0">
              <a:latin typeface="Calibri" panose="020F0502020204030204" pitchFamily="34" charset="0"/>
              <a:cs typeface="Calibri" panose="020F0502020204030204" pitchFamily="34" charset="0"/>
            </a:endParaRPr>
          </a:p>
          <a:p>
            <a:pPr>
              <a:lnSpc>
                <a:spcPct val="110000"/>
              </a:lnSpc>
              <a:spcBef>
                <a:spcPts val="0"/>
              </a:spcBef>
            </a:pPr>
            <a:r>
              <a:rPr lang="en-US" sz="2600" dirty="0" err="1">
                <a:latin typeface="Calibri" panose="020F0502020204030204" pitchFamily="34" charset="0"/>
                <a:cs typeface="Calibri" panose="020F0502020204030204" pitchFamily="34" charset="0"/>
              </a:rPr>
              <a:t>Planificación</a:t>
            </a:r>
            <a:r>
              <a:rPr lang="en-US" sz="2600" dirty="0">
                <a:latin typeface="Calibri" panose="020F0502020204030204" pitchFamily="34" charset="0"/>
                <a:cs typeface="Calibri" panose="020F0502020204030204" pitchFamily="34" charset="0"/>
              </a:rPr>
              <a:t> de </a:t>
            </a:r>
            <a:r>
              <a:rPr lang="en-US" sz="2600" dirty="0" err="1">
                <a:latin typeface="Calibri" panose="020F0502020204030204" pitchFamily="34" charset="0"/>
                <a:cs typeface="Calibri" panose="020F0502020204030204" pitchFamily="34" charset="0"/>
              </a:rPr>
              <a:t>tratamientos</a:t>
            </a:r>
            <a:r>
              <a:rPr lang="en-US" sz="2600" dirty="0">
                <a:latin typeface="Calibri" panose="020F0502020204030204" pitchFamily="34" charset="0"/>
                <a:cs typeface="Calibri" panose="020F0502020204030204" pitchFamily="34" charset="0"/>
              </a:rPr>
              <a:t>/</a:t>
            </a:r>
            <a:r>
              <a:rPr lang="en-US" sz="2600" dirty="0" err="1">
                <a:latin typeface="Calibri" panose="020F0502020204030204" pitchFamily="34" charset="0"/>
                <a:cs typeface="Calibri" panose="020F0502020204030204" pitchFamily="34" charset="0"/>
              </a:rPr>
              <a:t>servicios</a:t>
            </a:r>
            <a:r>
              <a:rPr lang="en-US" sz="2600" dirty="0">
                <a:latin typeface="Calibri" panose="020F0502020204030204" pitchFamily="34" charset="0"/>
                <a:cs typeface="Calibri" panose="020F0502020204030204" pitchFamily="34" charset="0"/>
              </a:rPr>
              <a:t> </a:t>
            </a:r>
          </a:p>
          <a:p>
            <a:pPr lvl="1">
              <a:lnSpc>
                <a:spcPct val="110000"/>
              </a:lnSpc>
              <a:spcBef>
                <a:spcPts val="0"/>
              </a:spcBef>
            </a:pPr>
            <a:r>
              <a:rPr lang="en-US" dirty="0" err="1">
                <a:latin typeface="Calibri" panose="020F0502020204030204" pitchFamily="34" charset="0"/>
                <a:cs typeface="Calibri" panose="020F0502020204030204" pitchFamily="34" charset="0"/>
              </a:rPr>
              <a:t>Requiere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colaboración</a:t>
            </a:r>
            <a:r>
              <a:rPr lang="en-US" dirty="0">
                <a:latin typeface="Calibri" panose="020F0502020204030204" pitchFamily="34" charset="0"/>
                <a:cs typeface="Calibri" panose="020F0502020204030204" pitchFamily="34" charset="0"/>
              </a:rPr>
              <a:t> </a:t>
            </a:r>
          </a:p>
          <a:p>
            <a:pPr lvl="1">
              <a:lnSpc>
                <a:spcPct val="110000"/>
              </a:lnSpc>
              <a:spcBef>
                <a:spcPts val="0"/>
              </a:spcBef>
            </a:pPr>
            <a:r>
              <a:rPr lang="es-ES" dirty="0">
                <a:latin typeface="Calibri" panose="020F0502020204030204" pitchFamily="34" charset="0"/>
                <a:cs typeface="Calibri" panose="020F0502020204030204" pitchFamily="34" charset="0"/>
              </a:rPr>
              <a:t>Es impulsado por la persona </a:t>
            </a:r>
            <a:endParaRPr lang="en-US" dirty="0">
              <a:latin typeface="Calibri" panose="020F0502020204030204" pitchFamily="34" charset="0"/>
              <a:cs typeface="Calibri" panose="020F0502020204030204" pitchFamily="34" charset="0"/>
            </a:endParaRPr>
          </a:p>
          <a:p>
            <a:pPr lvl="1">
              <a:lnSpc>
                <a:spcPct val="110000"/>
              </a:lnSpc>
              <a:spcBef>
                <a:spcPts val="0"/>
              </a:spcBef>
            </a:pPr>
            <a:r>
              <a:rPr lang="es-ES" dirty="0">
                <a:latin typeface="Calibri" panose="020F0502020204030204" pitchFamily="34" charset="0"/>
                <a:cs typeface="Calibri" panose="020F0502020204030204" pitchFamily="34" charset="0"/>
              </a:rPr>
              <a:t>Aplica el modelo de toma de decisiones </a:t>
            </a:r>
            <a:endParaRPr lang="en-US" dirty="0">
              <a:latin typeface="Calibri" panose="020F0502020204030204" pitchFamily="34" charset="0"/>
              <a:cs typeface="Calibri" panose="020F0502020204030204" pitchFamily="34" charset="0"/>
            </a:endParaRPr>
          </a:p>
          <a:p>
            <a:pPr lvl="1">
              <a:lnSpc>
                <a:spcPct val="110000"/>
              </a:lnSpc>
              <a:spcBef>
                <a:spcPts val="0"/>
              </a:spcBef>
            </a:pPr>
            <a:r>
              <a:rPr lang="es-ES" dirty="0">
                <a:latin typeface="Calibri" panose="020F0502020204030204" pitchFamily="34" charset="0"/>
                <a:cs typeface="Calibri" panose="020F0502020204030204" pitchFamily="34" charset="0"/>
              </a:rPr>
              <a:t>Demuestra que las metas y objetivos identificados son únicos para el individuo </a:t>
            </a:r>
            <a:endParaRPr lang="en-US" dirty="0">
              <a:latin typeface="Calibri" panose="020F0502020204030204" pitchFamily="34" charset="0"/>
              <a:cs typeface="Calibri" panose="020F0502020204030204" pitchFamily="34" charset="0"/>
            </a:endParaRPr>
          </a:p>
          <a:p>
            <a:pPr lvl="1">
              <a:lnSpc>
                <a:spcPct val="110000"/>
              </a:lnSpc>
              <a:spcBef>
                <a:spcPts val="0"/>
              </a:spcBef>
            </a:pPr>
            <a:r>
              <a:rPr lang="es-ES" dirty="0">
                <a:latin typeface="Calibri" panose="020F0502020204030204" pitchFamily="34" charset="0"/>
                <a:cs typeface="Calibri" panose="020F0502020204030204" pitchFamily="34" charset="0"/>
              </a:rPr>
              <a:t>Identifica qué áreas de servicio se derivaron de un proceso de colaboración y que la elección individual está guiando su tratamiento</a:t>
            </a:r>
            <a:endParaRPr lang="en-US" dirty="0">
              <a:latin typeface="Calibri" panose="020F0502020204030204" pitchFamily="34" charset="0"/>
              <a:cs typeface="Calibri" panose="020F0502020204030204" pitchFamily="34" charset="0"/>
            </a:endParaRPr>
          </a:p>
          <a:p>
            <a:pPr lvl="1">
              <a:lnSpc>
                <a:spcPct val="110000"/>
              </a:lnSpc>
              <a:spcBef>
                <a:spcPts val="0"/>
              </a:spcBef>
            </a:pPr>
            <a:r>
              <a:rPr lang="es-ES" dirty="0">
                <a:latin typeface="Calibri" panose="020F0502020204030204" pitchFamily="34" charset="0"/>
                <a:cs typeface="Calibri" panose="020F0502020204030204" pitchFamily="34" charset="0"/>
              </a:rPr>
              <a:t>Indica una variación sustancial con cada área que indica individualización </a:t>
            </a:r>
            <a:endParaRPr lang="en-US" dirty="0">
              <a:latin typeface="Calibri" panose="020F0502020204030204" pitchFamily="34" charset="0"/>
              <a:cs typeface="Calibri" panose="020F0502020204030204" pitchFamily="34" charset="0"/>
            </a:endParaRPr>
          </a:p>
          <a:p>
            <a:pPr lvl="1">
              <a:lnSpc>
                <a:spcPct val="110000"/>
              </a:lnSpc>
              <a:spcBef>
                <a:spcPts val="0"/>
              </a:spcBef>
            </a:pPr>
            <a:r>
              <a:rPr lang="es-ES" dirty="0">
                <a:latin typeface="Calibri" panose="020F0502020204030204" pitchFamily="34" charset="0"/>
                <a:cs typeface="Calibri" panose="020F0502020204030204" pitchFamily="34" charset="0"/>
              </a:rPr>
              <a:t>Muestra la adaptación de los servicios al individuo </a:t>
            </a:r>
            <a:endParaRPr lang="en-US" sz="2000" b="1" dirty="0">
              <a:latin typeface="Calibri" panose="020F0502020204030204" pitchFamily="34" charset="0"/>
              <a:cs typeface="Calibri" panose="020F0502020204030204" pitchFamily="34" charset="0"/>
            </a:endParaRPr>
          </a:p>
          <a:p>
            <a:pPr lvl="1">
              <a:lnSpc>
                <a:spcPct val="110000"/>
              </a:lnSpc>
              <a:spcBef>
                <a:spcPts val="0"/>
              </a:spcBef>
              <a:spcAft>
                <a:spcPts val="0"/>
              </a:spcAft>
            </a:pPr>
            <a:endParaRPr lang="en-US" sz="2000" b="1" dirty="0">
              <a:latin typeface="Calibri" panose="020F0502020204030204" pitchFamily="34" charset="0"/>
              <a:cs typeface="Calibri" panose="020F0502020204030204" pitchFamily="34" charset="0"/>
            </a:endParaRPr>
          </a:p>
          <a:p>
            <a:pPr lvl="1">
              <a:lnSpc>
                <a:spcPct val="110000"/>
              </a:lnSpc>
              <a:spcBef>
                <a:spcPts val="0"/>
              </a:spcBef>
              <a:spcAft>
                <a:spcPts val="0"/>
              </a:spcAft>
            </a:pPr>
            <a:endParaRPr lang="en-US" sz="2000" b="1"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3889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4</a:t>
            </a:fld>
            <a:endParaRPr lang="en-US"/>
          </a:p>
        </p:txBody>
      </p:sp>
      <p:sp>
        <p:nvSpPr>
          <p:cNvPr id="5" name="Footer Placeholder 4"/>
          <p:cNvSpPr>
            <a:spLocks noGrp="1"/>
          </p:cNvSpPr>
          <p:nvPr>
            <p:ph type="ftr" sz="quarter" idx="11"/>
          </p:nvPr>
        </p:nvSpPr>
        <p:spPr>
          <a:xfrm>
            <a:off x="355101" y="6423914"/>
            <a:ext cx="6818262" cy="365125"/>
          </a:xfrm>
        </p:spPr>
        <p:txBody>
          <a:bodyPr anchor="ctr">
            <a:normAutofit/>
          </a:bodyPr>
          <a:lstStyle/>
          <a:p>
            <a:pPr>
              <a:spcAft>
                <a:spcPts val="600"/>
              </a:spcAft>
            </a:pPr>
            <a:r>
              <a:rPr lang="en-US" dirty="0"/>
              <a:t>administración de la </a:t>
            </a:r>
            <a:r>
              <a:rPr lang="en-US" dirty="0" err="1"/>
              <a:t>recuperación</a:t>
            </a:r>
            <a:endParaRPr lang="en-US" dirty="0"/>
          </a:p>
          <a:p>
            <a:pPr>
              <a:spcAft>
                <a:spcPts val="600"/>
              </a:spcAft>
            </a:pPr>
            <a:endParaRPr lang="en-US" dirty="0"/>
          </a:p>
        </p:txBody>
      </p:sp>
      <p:sp>
        <p:nvSpPr>
          <p:cNvPr id="7" name="Title 6"/>
          <p:cNvSpPr>
            <a:spLocks noGrp="1"/>
          </p:cNvSpPr>
          <p:nvPr>
            <p:ph type="title"/>
          </p:nvPr>
        </p:nvSpPr>
        <p:spPr>
          <a:xfrm>
            <a:off x="488775" y="865294"/>
            <a:ext cx="11029616" cy="988332"/>
          </a:xfrm>
        </p:spPr>
        <p:txBody>
          <a:bodyPr anchor="b">
            <a:normAutofit fontScale="90000"/>
          </a:bodyPr>
          <a:lstStyle/>
          <a:p>
            <a:r>
              <a:rPr lang="es-ES" dirty="0">
                <a:latin typeface="Calibri" panose="020F0502020204030204" pitchFamily="34" charset="0"/>
                <a:cs typeface="Calibri" panose="020F0502020204030204" pitchFamily="34" charset="0"/>
              </a:rPr>
              <a:t>¿Por qué centrarse en las fortalezas y la responsabilidad personal?
</a:t>
            </a:r>
            <a:endParaRPr lang="en-US" dirty="0">
              <a:latin typeface="Calibri" panose="020F0502020204030204" pitchFamily="34" charset="0"/>
              <a:cs typeface="Calibri" panose="020F0502020204030204" pitchFamily="34" charset="0"/>
            </a:endParaRPr>
          </a:p>
        </p:txBody>
      </p:sp>
      <p:sp>
        <p:nvSpPr>
          <p:cNvPr id="8" name="Content Placeholder 7"/>
          <p:cNvSpPr>
            <a:spLocks noGrp="1"/>
          </p:cNvSpPr>
          <p:nvPr>
            <p:ph sz="half" idx="1"/>
          </p:nvPr>
        </p:nvSpPr>
        <p:spPr>
          <a:xfrm>
            <a:off x="581193" y="2228003"/>
            <a:ext cx="5422390" cy="4023443"/>
          </a:xfrm>
        </p:spPr>
        <p:txBody>
          <a:bodyPr anchor="t">
            <a:normAutofit/>
          </a:bodyPr>
          <a:lstStyle/>
          <a:p>
            <a:pPr marL="285750" indent="-285750">
              <a:buFont typeface="Wingdings" panose="05000000000000000000" pitchFamily="2" charset="2"/>
              <a:buChar char="§"/>
            </a:pPr>
            <a:r>
              <a:rPr lang="en-US" dirty="0" err="1">
                <a:latin typeface="Calibri" panose="020F0502020204030204" pitchFamily="34" charset="0"/>
                <a:cs typeface="Calibri" panose="020F0502020204030204" pitchFamily="34" charset="0"/>
              </a:rPr>
              <a:t>Hacerlo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apoya</a:t>
            </a:r>
            <a:r>
              <a:rPr lang="en-US" dirty="0">
                <a:effectLst/>
                <a:latin typeface="Calibri" panose="020F0502020204030204" pitchFamily="34" charset="0"/>
                <a:cs typeface="Calibri" panose="020F0502020204030204" pitchFamily="34" charset="0"/>
              </a:rPr>
              <a:t>…. </a:t>
            </a:r>
          </a:p>
          <a:p>
            <a:pPr marL="609750" lvl="1" indent="-285750">
              <a:buFont typeface="Wingdings" panose="05000000000000000000" pitchFamily="2" charset="2"/>
              <a:buChar char="§"/>
            </a:pPr>
            <a:r>
              <a:rPr lang="en-US" sz="2800" i="1" dirty="0" err="1">
                <a:latin typeface="Calibri" panose="020F0502020204030204" pitchFamily="34" charset="0"/>
                <a:cs typeface="Calibri" panose="020F0502020204030204" pitchFamily="34" charset="0"/>
              </a:rPr>
              <a:t>Resiliencia</a:t>
            </a:r>
            <a:r>
              <a:rPr lang="en-US" sz="2800" i="1" dirty="0">
                <a:latin typeface="Calibri" panose="020F0502020204030204" pitchFamily="34" charset="0"/>
                <a:cs typeface="Calibri" panose="020F0502020204030204" pitchFamily="34" charset="0"/>
              </a:rPr>
              <a:t> </a:t>
            </a:r>
            <a:endParaRPr lang="en-US" sz="2800" i="1" dirty="0">
              <a:effectLst/>
              <a:latin typeface="Calibri" panose="020F0502020204030204" pitchFamily="34" charset="0"/>
              <a:cs typeface="Calibri" panose="020F0502020204030204" pitchFamily="34" charset="0"/>
            </a:endParaRPr>
          </a:p>
          <a:p>
            <a:pPr marL="324000" lvl="1" indent="0">
              <a:buNone/>
            </a:pPr>
            <a:r>
              <a:rPr lang="en-US" sz="2800" dirty="0">
                <a:latin typeface="Calibri" panose="020F0502020204030204" pitchFamily="34" charset="0"/>
                <a:cs typeface="Calibri" panose="020F0502020204030204" pitchFamily="34" charset="0"/>
              </a:rPr>
              <a:t>    y la </a:t>
            </a:r>
            <a:r>
              <a:rPr lang="en-US" sz="2800" dirty="0" err="1">
                <a:latin typeface="Calibri" panose="020F0502020204030204" pitchFamily="34" charset="0"/>
                <a:cs typeface="Calibri" panose="020F0502020204030204" pitchFamily="34" charset="0"/>
              </a:rPr>
              <a:t>capacidad</a:t>
            </a:r>
            <a:r>
              <a:rPr lang="en-US" sz="2800" dirty="0">
                <a:latin typeface="Calibri" panose="020F0502020204030204" pitchFamily="34" charset="0"/>
                <a:cs typeface="Calibri" panose="020F0502020204030204" pitchFamily="34" charset="0"/>
              </a:rPr>
              <a:t> de </a:t>
            </a:r>
          </a:p>
          <a:p>
            <a:pPr marL="609750" lvl="1" indent="-285750">
              <a:buFont typeface="Wingdings" panose="05000000000000000000" pitchFamily="2" charset="2"/>
              <a:buChar char="§"/>
            </a:pPr>
            <a:r>
              <a:rPr lang="en-US" sz="2800" i="1" dirty="0" err="1">
                <a:latin typeface="Calibri" panose="020F0502020204030204" pitchFamily="34" charset="0"/>
                <a:cs typeface="Calibri" panose="020F0502020204030204" pitchFamily="34" charset="0"/>
              </a:rPr>
              <a:t>Responsabilidad</a:t>
            </a:r>
            <a:r>
              <a:rPr lang="en-US" sz="2800" i="1" dirty="0">
                <a:latin typeface="Calibri" panose="020F0502020204030204" pitchFamily="34" charset="0"/>
                <a:cs typeface="Calibri" panose="020F0502020204030204" pitchFamily="34" charset="0"/>
              </a:rPr>
              <a:t> personal
</a:t>
            </a:r>
            <a:r>
              <a:rPr lang="en-US" sz="2800" i="1" dirty="0" err="1">
                <a:latin typeface="Calibri" panose="020F0502020204030204" pitchFamily="34" charset="0"/>
                <a:cs typeface="Calibri" panose="020F0502020204030204" pitchFamily="34" charset="0"/>
              </a:rPr>
              <a:t>Autodefensa</a:t>
            </a:r>
            <a:r>
              <a:rPr lang="en-US" sz="2800" i="1" dirty="0">
                <a:latin typeface="Calibri" panose="020F0502020204030204" pitchFamily="34" charset="0"/>
                <a:cs typeface="Calibri" panose="020F0502020204030204" pitchFamily="34" charset="0"/>
              </a:rPr>
              <a:t>
Cambio </a:t>
            </a:r>
            <a:r>
              <a:rPr lang="en-US" sz="2800" i="1" dirty="0" err="1">
                <a:latin typeface="Calibri" panose="020F0502020204030204" pitchFamily="34" charset="0"/>
                <a:cs typeface="Calibri" panose="020F0502020204030204" pitchFamily="34" charset="0"/>
              </a:rPr>
              <a:t>positivo</a:t>
            </a:r>
            <a:r>
              <a:rPr lang="en-US" sz="2800" i="1" dirty="0">
                <a:latin typeface="Calibri" panose="020F0502020204030204" pitchFamily="34" charset="0"/>
                <a:cs typeface="Calibri" panose="020F0502020204030204" pitchFamily="34" charset="0"/>
              </a:rPr>
              <a:t> </a:t>
            </a:r>
            <a:endParaRPr lang="en-US" dirty="0">
              <a:effectLst/>
            </a:endParaRPr>
          </a:p>
        </p:txBody>
      </p:sp>
      <p:pic>
        <p:nvPicPr>
          <p:cNvPr id="4" name="Content Placeholder 3" descr="Businesswomen listening in a meeting">
            <a:extLst>
              <a:ext uri="{FF2B5EF4-FFF2-40B4-BE49-F238E27FC236}">
                <a16:creationId xmlns:a16="http://schemas.microsoft.com/office/drawing/2014/main" id="{9096F363-E31F-4BB1-8EAC-D334EEC62F25}"/>
              </a:ext>
            </a:extLst>
          </p:cNvPr>
          <p:cNvPicPr>
            <a:picLocks noGrp="1" noChangeAspect="1"/>
          </p:cNvPicPr>
          <p:nvPr>
            <p:ph sz="half" idx="2"/>
          </p:nvPr>
        </p:nvPicPr>
        <p:blipFill rotWithShape="1">
          <a:blip r:embed="rId3"/>
          <a:srcRect l="10041"/>
          <a:stretch/>
        </p:blipFill>
        <p:spPr>
          <a:xfrm>
            <a:off x="6188417" y="2228003"/>
            <a:ext cx="5422392" cy="4023443"/>
          </a:xfrm>
          <a:noFill/>
        </p:spPr>
      </p:pic>
    </p:spTree>
    <p:extLst>
      <p:ext uri="{BB962C8B-B14F-4D97-AF65-F5344CB8AC3E}">
        <p14:creationId xmlns:p14="http://schemas.microsoft.com/office/powerpoint/2010/main" val="3817684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ADFBFA-196F-40B8-986D-E6CB6C49F60E}"/>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40</a:t>
            </a:fld>
            <a:endParaRPr lang="en-US" noProof="0"/>
          </a:p>
        </p:txBody>
      </p:sp>
      <p:sp>
        <p:nvSpPr>
          <p:cNvPr id="3" name="Footer Placeholder 2">
            <a:extLst>
              <a:ext uri="{FF2B5EF4-FFF2-40B4-BE49-F238E27FC236}">
                <a16:creationId xmlns:a16="http://schemas.microsoft.com/office/drawing/2014/main" id="{23D32B4B-4782-4A06-AFA3-44CDA72DC2EF}"/>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04AFABC9-09AC-4694-8E61-DE20A15921DF}"/>
              </a:ext>
            </a:extLst>
          </p:cNvPr>
          <p:cNvSpPr>
            <a:spLocks noGrp="1"/>
          </p:cNvSpPr>
          <p:nvPr>
            <p:ph type="title"/>
          </p:nvPr>
        </p:nvSpPr>
        <p:spPr>
          <a:xfrm>
            <a:off x="452387" y="537613"/>
            <a:ext cx="11158422" cy="1400356"/>
          </a:xfrm>
        </p:spPr>
        <p:txBody>
          <a:bodyPr vert="horz" lIns="91440" tIns="45720" rIns="91440" bIns="45720" rtlCol="0" anchor="b">
            <a:normAutofit/>
          </a:bodyPr>
          <a:lstStyle/>
          <a:p>
            <a:pPr>
              <a:lnSpc>
                <a:spcPct val="90000"/>
              </a:lnSpc>
            </a:pPr>
            <a:r>
              <a:rPr lang="es-ES" dirty="0">
                <a:latin typeface="Calibri" panose="020F0502020204030204" pitchFamily="34" charset="0"/>
                <a:cs typeface="Calibri" panose="020F0502020204030204" pitchFamily="34" charset="0"/>
              </a:rPr>
              <a:t>centrándose en las fortalezas y la responsabilidad personal en la aplicación y la práctica</a:t>
            </a:r>
            <a:br>
              <a:rPr lang="en-US" sz="2000" b="0" kern="1200" cap="all" dirty="0"/>
            </a:br>
            <a:endParaRPr lang="en-US" sz="2000" b="0" kern="1200" cap="all" dirty="0"/>
          </a:p>
        </p:txBody>
      </p:sp>
      <p:sp>
        <p:nvSpPr>
          <p:cNvPr id="13" name="Content Placeholder 4">
            <a:extLst>
              <a:ext uri="{FF2B5EF4-FFF2-40B4-BE49-F238E27FC236}">
                <a16:creationId xmlns:a16="http://schemas.microsoft.com/office/drawing/2014/main" id="{60BC5680-85DA-FDB2-A86E-FA02E27AEDF4}"/>
              </a:ext>
            </a:extLst>
          </p:cNvPr>
          <p:cNvSpPr>
            <a:spLocks noGrp="1"/>
          </p:cNvSpPr>
          <p:nvPr>
            <p:ph sz="half" idx="1"/>
          </p:nvPr>
        </p:nvSpPr>
        <p:spPr>
          <a:xfrm>
            <a:off x="1188719" y="2228003"/>
            <a:ext cx="9784081" cy="4023443"/>
          </a:xfrm>
        </p:spPr>
        <p:txBody>
          <a:bodyPr>
            <a:normAutofit/>
          </a:bodyPr>
          <a:lstStyle/>
          <a:p>
            <a:pPr marL="0" indent="0">
              <a:lnSpc>
                <a:spcPct val="110000"/>
              </a:lnSpc>
              <a:spcBef>
                <a:spcPts val="0"/>
              </a:spcBef>
              <a:buNone/>
            </a:pPr>
            <a:r>
              <a:rPr lang="en-US" dirty="0" err="1">
                <a:latin typeface="Calibri" panose="020F0502020204030204" pitchFamily="34" charset="0"/>
                <a:cs typeface="Calibri" panose="020F0502020204030204" pitchFamily="34" charset="0"/>
              </a:rPr>
              <a:t>Requiere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habilidades</a:t>
            </a:r>
            <a:r>
              <a:rPr lang="en-US" dirty="0">
                <a:latin typeface="Calibri" panose="020F0502020204030204" pitchFamily="34" charset="0"/>
                <a:cs typeface="Calibri" panose="020F0502020204030204" pitchFamily="34" charset="0"/>
              </a:rPr>
              <a:t> en </a:t>
            </a:r>
            <a:r>
              <a:rPr lang="en-US" i="1" dirty="0" err="1">
                <a:latin typeface="Calibri" panose="020F0502020204030204" pitchFamily="34" charset="0"/>
                <a:cs typeface="Calibri" panose="020F0502020204030204" pitchFamily="34" charset="0"/>
              </a:rPr>
              <a:t>planificación</a:t>
            </a:r>
            <a:r>
              <a:rPr lang="en-US" i="1" dirty="0">
                <a:latin typeface="Calibri" panose="020F0502020204030204" pitchFamily="34" charset="0"/>
                <a:cs typeface="Calibri" panose="020F0502020204030204" pitchFamily="34" charset="0"/>
              </a:rPr>
              <a:t> y </a:t>
            </a:r>
            <a:r>
              <a:rPr lang="en-US" i="1" dirty="0" err="1">
                <a:latin typeface="Calibri" panose="020F0502020204030204" pitchFamily="34" charset="0"/>
                <a:cs typeface="Calibri" panose="020F0502020204030204" pitchFamily="34" charset="0"/>
              </a:rPr>
              <a:t>entrega</a:t>
            </a:r>
            <a:r>
              <a:rPr lang="en-US" i="1"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de todos los servicios y soportes</a:t>
            </a:r>
            <a:r>
              <a:rPr lang="en-US" dirty="0">
                <a:latin typeface="Calibri" panose="020F0502020204030204" pitchFamily="34" charset="0"/>
                <a:cs typeface="Calibri" panose="020F0502020204030204" pitchFamily="34" charset="0"/>
              </a:rPr>
              <a:t> </a:t>
            </a:r>
          </a:p>
          <a:p>
            <a:pPr>
              <a:lnSpc>
                <a:spcPct val="110000"/>
              </a:lnSpc>
              <a:spcBef>
                <a:spcPts val="0"/>
              </a:spcBef>
            </a:pPr>
            <a:r>
              <a:rPr lang="en-US" sz="2600" dirty="0" err="1">
                <a:latin typeface="Calibri" panose="020F0502020204030204" pitchFamily="34" charset="0"/>
                <a:cs typeface="Calibri" panose="020F0502020204030204" pitchFamily="34" charset="0"/>
              </a:rPr>
              <a:t>Planificación</a:t>
            </a:r>
            <a:r>
              <a:rPr lang="en-US" sz="2600" dirty="0">
                <a:latin typeface="Calibri" panose="020F0502020204030204" pitchFamily="34" charset="0"/>
                <a:cs typeface="Calibri" panose="020F0502020204030204" pitchFamily="34" charset="0"/>
              </a:rPr>
              <a:t> de la </a:t>
            </a:r>
            <a:r>
              <a:rPr lang="en-US" sz="2600" dirty="0" err="1">
                <a:latin typeface="Calibri" panose="020F0502020204030204" pitchFamily="34" charset="0"/>
                <a:cs typeface="Calibri" panose="020F0502020204030204" pitchFamily="34" charset="0"/>
              </a:rPr>
              <a:t>recuperación</a:t>
            </a:r>
            <a:r>
              <a:rPr lang="en-US" sz="2600" dirty="0">
                <a:latin typeface="Calibri" panose="020F0502020204030204" pitchFamily="34" charset="0"/>
                <a:cs typeface="Calibri" panose="020F0502020204030204" pitchFamily="34" charset="0"/>
              </a:rPr>
              <a:t> </a:t>
            </a:r>
          </a:p>
          <a:p>
            <a:pPr lvl="1">
              <a:lnSpc>
                <a:spcPct val="110000"/>
              </a:lnSpc>
              <a:spcBef>
                <a:spcPts val="0"/>
              </a:spcBef>
            </a:pPr>
            <a:r>
              <a:rPr lang="es-ES" dirty="0">
                <a:latin typeface="Calibri" panose="020F0502020204030204" pitchFamily="34" charset="0"/>
                <a:cs typeface="Calibri" panose="020F0502020204030204" pitchFamily="34" charset="0"/>
              </a:rPr>
              <a:t>Está claramente etiquetado como un plan de recuperación </a:t>
            </a:r>
            <a:endParaRPr lang="en-US" dirty="0">
              <a:latin typeface="Calibri" panose="020F0502020204030204" pitchFamily="34" charset="0"/>
              <a:cs typeface="Calibri" panose="020F0502020204030204" pitchFamily="34" charset="0"/>
            </a:endParaRPr>
          </a:p>
          <a:p>
            <a:pPr lvl="1">
              <a:lnSpc>
                <a:spcPct val="110000"/>
              </a:lnSpc>
              <a:spcBef>
                <a:spcPts val="0"/>
              </a:spcBef>
            </a:pPr>
            <a:r>
              <a:rPr lang="es-ES" dirty="0">
                <a:latin typeface="Calibri" panose="020F0502020204030204" pitchFamily="34" charset="0"/>
                <a:cs typeface="Calibri" panose="020F0502020204030204" pitchFamily="34" charset="0"/>
              </a:rPr>
              <a:t>Aplica las 4 P en la planificación de recuperación centrada en la persona </a:t>
            </a:r>
            <a:endParaRPr lang="en-US" dirty="0">
              <a:latin typeface="Calibri" panose="020F0502020204030204" pitchFamily="34" charset="0"/>
              <a:cs typeface="Calibri" panose="020F0502020204030204" pitchFamily="34" charset="0"/>
            </a:endParaRPr>
          </a:p>
          <a:p>
            <a:pPr lvl="1">
              <a:lnSpc>
                <a:spcPct val="110000"/>
              </a:lnSpc>
              <a:spcBef>
                <a:spcPts val="0"/>
              </a:spcBef>
            </a:pPr>
            <a:r>
              <a:rPr lang="es-ES" dirty="0">
                <a:latin typeface="Calibri" panose="020F0502020204030204" pitchFamily="34" charset="0"/>
                <a:cs typeface="Calibri" panose="020F0502020204030204" pitchFamily="34" charset="0"/>
              </a:rPr>
              <a:t>Se centra en las metas, aspiraciones, autogestión y recuperación </a:t>
            </a:r>
            <a:endParaRPr lang="en-US" dirty="0">
              <a:latin typeface="Calibri" panose="020F0502020204030204" pitchFamily="34" charset="0"/>
              <a:cs typeface="Calibri" panose="020F0502020204030204" pitchFamily="34" charset="0"/>
            </a:endParaRPr>
          </a:p>
          <a:p>
            <a:pPr lvl="1">
              <a:lnSpc>
                <a:spcPct val="110000"/>
              </a:lnSpc>
              <a:spcBef>
                <a:spcPts val="0"/>
              </a:spcBef>
            </a:pPr>
            <a:r>
              <a:rPr lang="es-ES" dirty="0">
                <a:latin typeface="Calibri" panose="020F0502020204030204" pitchFamily="34" charset="0"/>
                <a:cs typeface="Calibri" panose="020F0502020204030204" pitchFamily="34" charset="0"/>
              </a:rPr>
              <a:t>Promueve la recuperación a largo plazo </a:t>
            </a:r>
            <a:endParaRPr lang="en-US" dirty="0">
              <a:latin typeface="Calibri" panose="020F0502020204030204" pitchFamily="34" charset="0"/>
              <a:cs typeface="Calibri" panose="020F0502020204030204" pitchFamily="34" charset="0"/>
            </a:endParaRPr>
          </a:p>
          <a:p>
            <a:pPr lvl="1">
              <a:lnSpc>
                <a:spcPct val="110000"/>
              </a:lnSpc>
              <a:spcBef>
                <a:spcPts val="0"/>
              </a:spcBef>
            </a:pPr>
            <a:r>
              <a:rPr lang="es-ES" dirty="0">
                <a:latin typeface="Calibri" panose="020F0502020204030204" pitchFamily="34" charset="0"/>
                <a:cs typeface="Calibri" panose="020F0502020204030204" pitchFamily="34" charset="0"/>
              </a:rPr>
              <a:t>DEBE completarse y no pasarse por alto </a:t>
            </a:r>
            <a:endParaRPr lang="en-US" dirty="0">
              <a:latin typeface="Calibri" panose="020F0502020204030204" pitchFamily="34" charset="0"/>
              <a:cs typeface="Calibri" panose="020F0502020204030204" pitchFamily="34" charset="0"/>
            </a:endParaRPr>
          </a:p>
          <a:p>
            <a:pPr lvl="1">
              <a:lnSpc>
                <a:spcPct val="110000"/>
              </a:lnSpc>
              <a:spcBef>
                <a:spcPts val="0"/>
              </a:spcBef>
              <a:spcAft>
                <a:spcPts val="0"/>
              </a:spcAft>
            </a:pPr>
            <a:endParaRPr lang="en-US" sz="2000" b="1" dirty="0">
              <a:latin typeface="Calibri" panose="020F0502020204030204" pitchFamily="34" charset="0"/>
              <a:cs typeface="Calibri" panose="020F0502020204030204" pitchFamily="34" charset="0"/>
            </a:endParaRPr>
          </a:p>
          <a:p>
            <a:pPr lvl="1">
              <a:lnSpc>
                <a:spcPct val="110000"/>
              </a:lnSpc>
              <a:spcBef>
                <a:spcPts val="0"/>
              </a:spcBef>
              <a:spcAft>
                <a:spcPts val="0"/>
              </a:spcAft>
            </a:pPr>
            <a:endParaRPr lang="en-US" sz="2000" b="1" dirty="0">
              <a:latin typeface="Calibri" panose="020F0502020204030204" pitchFamily="34" charset="0"/>
              <a:cs typeface="Calibri" panose="020F0502020204030204" pitchFamily="34" charset="0"/>
            </a:endParaRPr>
          </a:p>
          <a:p>
            <a:pPr lvl="1">
              <a:lnSpc>
                <a:spcPct val="110000"/>
              </a:lnSpc>
              <a:spcBef>
                <a:spcPts val="0"/>
              </a:spcBef>
              <a:spcAft>
                <a:spcPts val="0"/>
              </a:spcAft>
            </a:pPr>
            <a:endParaRPr lang="en-US" sz="2000" b="1"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9903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457200" y="2619978"/>
            <a:ext cx="11029615" cy="1497507"/>
          </a:xfrm>
        </p:spPr>
        <p:txBody>
          <a:bodyPr>
            <a:normAutofit/>
          </a:bodyPr>
          <a:lstStyle/>
          <a:p>
            <a:r>
              <a:rPr lang="en-US" dirty="0" err="1">
                <a:latin typeface="Calibri" panose="020F0502020204030204" pitchFamily="34" charset="0"/>
                <a:cs typeface="Calibri" panose="020F0502020204030204" pitchFamily="34" charset="0"/>
              </a:rPr>
              <a:t>Preguntas</a:t>
            </a:r>
            <a:r>
              <a:rPr lang="en-US" dirty="0">
                <a:latin typeface="Calibri" panose="020F0502020204030204" pitchFamily="34" charset="0"/>
                <a:cs typeface="Calibri" panose="020F0502020204030204" pitchFamily="34" charset="0"/>
              </a:rPr>
              <a:t> para la </a:t>
            </a:r>
            <a:r>
              <a:rPr lang="en-US" dirty="0" err="1">
                <a:latin typeface="Calibri" panose="020F0502020204030204" pitchFamily="34" charset="0"/>
                <a:cs typeface="Calibri" panose="020F0502020204030204" pitchFamily="34" charset="0"/>
              </a:rPr>
              <a:t>reflexión</a:t>
            </a:r>
            <a:r>
              <a:rPr lang="en-US" sz="4000" dirty="0">
                <a:latin typeface="Calibri" panose="020F0502020204030204" pitchFamily="34" charset="0"/>
                <a:cs typeface="Calibri" panose="020F0502020204030204" pitchFamily="34" charset="0"/>
              </a:rPr>
              <a:t>
</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518927" y="3812627"/>
            <a:ext cx="7135969" cy="1220859"/>
          </a:xfrm>
        </p:spPr>
        <p:txBody>
          <a:bodyPr>
            <a:normAutofit fontScale="77500" lnSpcReduction="20000"/>
          </a:bodyPr>
          <a:lstStyle/>
          <a:p>
            <a:r>
              <a:rPr lang="es-E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rPr>
              <a:t>Centrarse en las fortalezas y la responsabilidad personal
</a:t>
            </a:r>
            <a:endParaRPr lang="en-U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spcAft>
                <a:spcPts val="600"/>
              </a:spcAft>
            </a:pPr>
            <a:r>
              <a:rPr lang="en-US" dirty="0"/>
              <a:t>administración de la </a:t>
            </a:r>
            <a:r>
              <a:rPr lang="en-US" dirty="0" err="1"/>
              <a:t>recuperación</a:t>
            </a:r>
            <a:endParaRPr lang="en-US"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41</a:t>
            </a:fld>
            <a:endParaRPr lang="en-US" dirty="0">
              <a:solidFill>
                <a:srgbClr val="155EA1">
                  <a:lumMod val="75000"/>
                  <a:lumOff val="25000"/>
                </a:srgbClr>
              </a:solidFill>
            </a:endParaRPr>
          </a:p>
        </p:txBody>
      </p:sp>
    </p:spTree>
    <p:extLst>
      <p:ext uri="{BB962C8B-B14F-4D97-AF65-F5344CB8AC3E}">
        <p14:creationId xmlns:p14="http://schemas.microsoft.com/office/powerpoint/2010/main" val="455192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2B8B63-820C-4F4B-9D8C-FA49920100AA}"/>
              </a:ext>
            </a:extLst>
          </p:cNvPr>
          <p:cNvSpPr>
            <a:spLocks noGrp="1"/>
          </p:cNvSpPr>
          <p:nvPr>
            <p:ph type="title"/>
          </p:nvPr>
        </p:nvSpPr>
        <p:spPr>
          <a:xfrm>
            <a:off x="581193" y="3128790"/>
            <a:ext cx="11029616" cy="566738"/>
          </a:xfrm>
        </p:spPr>
        <p:txBody>
          <a:bodyPr>
            <a:noAutofit/>
          </a:bodyPr>
          <a:lstStyle/>
          <a:p>
            <a:pPr algn="ctr"/>
            <a:r>
              <a:rPr lang="en-US" sz="3200" dirty="0" err="1">
                <a:latin typeface="Calibri" panose="020F0502020204030204" pitchFamily="34" charset="0"/>
                <a:cs typeface="Calibri" panose="020F0502020204030204" pitchFamily="34" charset="0"/>
              </a:rPr>
              <a:t>Práctica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reflexiva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Práctica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reflexiva</a:t>
            </a:r>
            <a:endParaRPr lang="en-US" sz="3200" dirty="0">
              <a:latin typeface="Calibri" panose="020F0502020204030204" pitchFamily="34" charset="0"/>
              <a:cs typeface="Calibri" panose="020F0502020204030204" pitchFamily="34" charset="0"/>
            </a:endParaRPr>
          </a:p>
        </p:txBody>
      </p:sp>
      <p:pic>
        <p:nvPicPr>
          <p:cNvPr id="12" name="Picture Placeholder 11" descr="Men is writing ">
            <a:extLst>
              <a:ext uri="{FF2B5EF4-FFF2-40B4-BE49-F238E27FC236}">
                <a16:creationId xmlns:a16="http://schemas.microsoft.com/office/drawing/2014/main" id="{29E16458-0C9B-4162-8A08-7C0E3BE746C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447817" y="601351"/>
            <a:ext cx="11290859" cy="2527439"/>
          </a:xfrm>
        </p:spPr>
      </p:pic>
      <p:sp>
        <p:nvSpPr>
          <p:cNvPr id="6" name="Text Placeholder 5">
            <a:extLst>
              <a:ext uri="{FF2B5EF4-FFF2-40B4-BE49-F238E27FC236}">
                <a16:creationId xmlns:a16="http://schemas.microsoft.com/office/drawing/2014/main" id="{EA58F096-46A3-4EB4-950C-04CC7361A037}"/>
              </a:ext>
            </a:extLst>
          </p:cNvPr>
          <p:cNvSpPr>
            <a:spLocks noGrp="1"/>
          </p:cNvSpPr>
          <p:nvPr>
            <p:ph type="body" sz="half" idx="2"/>
          </p:nvPr>
        </p:nvSpPr>
        <p:spPr>
          <a:xfrm>
            <a:off x="447817" y="3695527"/>
            <a:ext cx="11290859" cy="3093512"/>
          </a:xfrm>
        </p:spPr>
        <p:txBody>
          <a:bodyPr>
            <a:normAutofit lnSpcReduction="10000"/>
          </a:bodyPr>
          <a:lstStyle/>
          <a:p>
            <a:pPr>
              <a:lnSpc>
                <a:spcPct val="110000"/>
              </a:lnSpc>
              <a:spcBef>
                <a:spcPts val="0"/>
              </a:spcBef>
              <a:spcAft>
                <a:spcPts val="0"/>
              </a:spcAft>
            </a:pPr>
            <a:r>
              <a:rPr lang="es-ES" sz="2400" dirty="0">
                <a:latin typeface="Calibri" panose="020F0502020204030204" pitchFamily="34" charset="0"/>
                <a:ea typeface="Calibri" panose="020F0502020204030204" pitchFamily="34" charset="0"/>
                <a:cs typeface="Calibri" panose="020F0502020204030204" pitchFamily="34" charset="0"/>
              </a:rPr>
              <a:t>Por favor, reflexione sobre las siguientes preguntas y escriba sus respuestas</a:t>
            </a:r>
            <a:r>
              <a:rPr lang="en-US" sz="2400" dirty="0">
                <a:effectLst/>
                <a:latin typeface="Calibri" panose="020F0502020204030204" pitchFamily="34" charset="0"/>
                <a:ea typeface="Calibri" panose="020F0502020204030204" pitchFamily="34" charset="0"/>
                <a:cs typeface="Calibri" panose="020F0502020204030204" pitchFamily="34" charset="0"/>
              </a:rPr>
              <a:t>.</a:t>
            </a:r>
            <a:endParaRPr lang="en-US" sz="2400" dirty="0">
              <a:latin typeface="Calibri" panose="020F0502020204030204" pitchFamily="34" charset="0"/>
              <a:ea typeface="Calibri" panose="020F0502020204030204" pitchFamily="34" charset="0"/>
              <a:cs typeface="Calibri" panose="020F0502020204030204" pitchFamily="34" charset="0"/>
            </a:endParaRPr>
          </a:p>
          <a:p>
            <a:pPr>
              <a:lnSpc>
                <a:spcPct val="110000"/>
              </a:lnSpc>
              <a:spcBef>
                <a:spcPts val="0"/>
              </a:spcBef>
              <a:spcAft>
                <a:spcPts val="0"/>
              </a:spcAft>
            </a:pPr>
            <a:r>
              <a:rPr lang="en-US" sz="2400" b="1" u="sng" dirty="0" err="1">
                <a:latin typeface="Calibri" panose="020F0502020204030204" pitchFamily="34" charset="0"/>
                <a:ea typeface="Calibri" panose="020F0502020204030204" pitchFamily="34" charset="0"/>
                <a:cs typeface="Calibri" panose="020F0502020204030204" pitchFamily="34" charset="0"/>
              </a:rPr>
              <a:t>Proveedor</a:t>
            </a:r>
            <a:r>
              <a:rPr lang="en-US" sz="2400" b="1" u="sng" dirty="0">
                <a:latin typeface="Calibri" panose="020F0502020204030204" pitchFamily="34" charset="0"/>
                <a:ea typeface="Calibri" panose="020F0502020204030204" pitchFamily="34" charset="0"/>
                <a:cs typeface="Calibri" panose="020F0502020204030204" pitchFamily="34" charset="0"/>
              </a:rPr>
              <a:t> de </a:t>
            </a:r>
            <a:r>
              <a:rPr lang="en-US" sz="2400" b="1" u="sng" dirty="0" err="1">
                <a:latin typeface="Calibri" panose="020F0502020204030204" pitchFamily="34" charset="0"/>
                <a:ea typeface="Calibri" panose="020F0502020204030204" pitchFamily="34" charset="0"/>
                <a:cs typeface="Calibri" panose="020F0502020204030204" pitchFamily="34" charset="0"/>
              </a:rPr>
              <a:t>servicios</a:t>
            </a:r>
            <a:r>
              <a:rPr lang="en-US" sz="2400" b="1" u="sng" dirty="0">
                <a:latin typeface="Calibri" panose="020F0502020204030204" pitchFamily="34" charset="0"/>
                <a:ea typeface="Calibri" panose="020F0502020204030204" pitchFamily="34" charset="0"/>
                <a:cs typeface="Calibri" panose="020F0502020204030204" pitchFamily="34" charset="0"/>
              </a:rPr>
              <a:t> </a:t>
            </a:r>
            <a:r>
              <a:rPr lang="en-US" sz="2400" b="1" u="sng" dirty="0" err="1">
                <a:latin typeface="Calibri" panose="020F0502020204030204" pitchFamily="34" charset="0"/>
                <a:ea typeface="Calibri" panose="020F0502020204030204" pitchFamily="34" charset="0"/>
                <a:cs typeface="Calibri" panose="020F0502020204030204" pitchFamily="34" charset="0"/>
              </a:rPr>
              <a:t>directos</a:t>
            </a:r>
            <a:r>
              <a:rPr lang="en-US" sz="2400" b="1" u="sng" dirty="0">
                <a:latin typeface="Calibri" panose="020F0502020204030204" pitchFamily="34" charset="0"/>
                <a:ea typeface="Calibri" panose="020F0502020204030204" pitchFamily="34" charset="0"/>
                <a:cs typeface="Calibri" panose="020F0502020204030204" pitchFamily="34" charset="0"/>
              </a:rPr>
              <a:t>:</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s-ES" sz="2400" dirty="0">
                <a:latin typeface="Calibri" panose="020F0502020204030204" pitchFamily="34" charset="0"/>
                <a:ea typeface="Calibri" panose="020F0502020204030204" pitchFamily="34" charset="0"/>
                <a:cs typeface="Times New Roman" panose="02020603050405020304" pitchFamily="18" charset="0"/>
              </a:rPr>
              <a:t>¿Cómo responde su práctica a las expectativas, los objetivos de recuperación y las necesidades únicas de las personas?
</a:t>
            </a:r>
            <a:r>
              <a:rPr lang="en-US" sz="2400" b="1" u="sng" dirty="0">
                <a:latin typeface="Calibri" panose="020F0502020204030204" pitchFamily="34" charset="0"/>
                <a:ea typeface="Calibri" panose="020F0502020204030204" pitchFamily="34" charset="0"/>
                <a:cs typeface="Calibri" panose="020F0502020204030204" pitchFamily="34" charset="0"/>
              </a:rPr>
              <a:t>Administración: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s-ES" sz="2400" dirty="0">
                <a:latin typeface="Calibri" panose="020F0502020204030204" pitchFamily="34" charset="0"/>
                <a:ea typeface="Calibri" panose="020F0502020204030204" pitchFamily="34" charset="0"/>
                <a:cs typeface="Times New Roman" panose="02020603050405020304" pitchFamily="18" charset="0"/>
              </a:rPr>
              <a:t>¿Cómo se aprovecha la experiencia vivida y fomenta el diseño conjunto de políticas y procedimientos?
</a:t>
            </a:r>
            <a:r>
              <a:rPr lang="en-US" sz="2400" b="1" u="sng" dirty="0" err="1">
                <a:latin typeface="Calibri" panose="020F0502020204030204" pitchFamily="34" charset="0"/>
                <a:ea typeface="Calibri" panose="020F0502020204030204" pitchFamily="34" charset="0"/>
                <a:cs typeface="Calibri" panose="020F0502020204030204" pitchFamily="34" charset="0"/>
              </a:rPr>
              <a:t>Administrativo</a:t>
            </a:r>
            <a:r>
              <a:rPr lang="en-US" sz="2400" b="1" u="sng" dirty="0">
                <a:latin typeface="Calibri" panose="020F0502020204030204" pitchFamily="34" charset="0"/>
                <a:ea typeface="Calibri" panose="020F0502020204030204" pitchFamily="34" charset="0"/>
                <a:cs typeface="Calibri" panose="020F0502020204030204" pitchFamily="34" charset="0"/>
              </a:rPr>
              <a:t>:</a:t>
            </a:r>
            <a:r>
              <a:rPr lang="en-US" sz="2400" dirty="0">
                <a:latin typeface="Calibri" panose="020F0502020204030204" pitchFamily="34" charset="0"/>
                <a:ea typeface="Calibri" panose="020F0502020204030204" pitchFamily="34" charset="0"/>
                <a:cs typeface="Calibri" panose="020F0502020204030204" pitchFamily="34" charset="0"/>
              </a:rPr>
              <a:t> </a:t>
            </a:r>
            <a:r>
              <a:rPr lang="es-ES" sz="2400" dirty="0">
                <a:latin typeface="Calibri" panose="020F0502020204030204" pitchFamily="34" charset="0"/>
                <a:ea typeface="Calibri" panose="020F0502020204030204" pitchFamily="34" charset="0"/>
                <a:cs typeface="Times New Roman" panose="02020603050405020304" pitchFamily="18" charset="0"/>
              </a:rPr>
              <a:t> ¿Cómo apoya a la agencia para que se centre en las fortalezas y la responsabilidad personal?
</a:t>
            </a:r>
            <a:endParaRPr lang="en-US" sz="1600" dirty="0"/>
          </a:p>
        </p:txBody>
      </p:sp>
      <p:sp>
        <p:nvSpPr>
          <p:cNvPr id="3" name="Footer Placeholder 2">
            <a:extLst>
              <a:ext uri="{FF2B5EF4-FFF2-40B4-BE49-F238E27FC236}">
                <a16:creationId xmlns:a16="http://schemas.microsoft.com/office/drawing/2014/main" id="{DE56713B-0B38-4782-9999-9C937C747C67}"/>
              </a:ext>
            </a:extLst>
          </p:cNvPr>
          <p:cNvSpPr>
            <a:spLocks noGrp="1"/>
          </p:cNvSpPr>
          <p:nvPr>
            <p:ph type="ftr" sz="quarter" idx="11"/>
          </p:nvPr>
        </p:nvSpPr>
        <p:spPr/>
        <p:txBody>
          <a:bodyPr/>
          <a:lstStyle/>
          <a:p>
            <a:pPr>
              <a:spcAft>
                <a:spcPts val="600"/>
              </a:spcAft>
            </a:pPr>
            <a:r>
              <a:rPr lang="en-US" dirty="0"/>
              <a:t>administración de la </a:t>
            </a:r>
            <a:r>
              <a:rPr lang="en-US" dirty="0" err="1"/>
              <a:t>recuperación</a:t>
            </a:r>
            <a:endParaRPr lang="en-US" dirty="0"/>
          </a:p>
        </p:txBody>
      </p:sp>
      <p:sp>
        <p:nvSpPr>
          <p:cNvPr id="2" name="Slide Number Placeholder 1">
            <a:extLst>
              <a:ext uri="{FF2B5EF4-FFF2-40B4-BE49-F238E27FC236}">
                <a16:creationId xmlns:a16="http://schemas.microsoft.com/office/drawing/2014/main" id="{7F2BD5CD-FE0A-435A-88F4-C85979451FBF}"/>
              </a:ext>
            </a:extLst>
          </p:cNvPr>
          <p:cNvSpPr>
            <a:spLocks noGrp="1"/>
          </p:cNvSpPr>
          <p:nvPr>
            <p:ph type="sldNum" sz="quarter" idx="12"/>
          </p:nvPr>
        </p:nvSpPr>
        <p:spPr/>
        <p:txBody>
          <a:bodyPr/>
          <a:lstStyle/>
          <a:p>
            <a:fld id="{F603CDE5-C1D8-4EDD-870F-A498BAFA520F}" type="slidenum">
              <a:rPr lang="en-US" smtClean="0"/>
              <a:t>42</a:t>
            </a:fld>
            <a:endParaRPr lang="en-US" dirty="0"/>
          </a:p>
        </p:txBody>
      </p:sp>
    </p:spTree>
    <p:extLst>
      <p:ext uri="{BB962C8B-B14F-4D97-AF65-F5344CB8AC3E}">
        <p14:creationId xmlns:p14="http://schemas.microsoft.com/office/powerpoint/2010/main" val="247100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p:txBody>
          <a:bodyPr anchor="ctr">
            <a:normAutofit/>
          </a:bodyPr>
          <a:lstStyle/>
          <a:p>
            <a:pPr>
              <a:spcAft>
                <a:spcPts val="600"/>
              </a:spcAft>
            </a:pPr>
            <a:fld id="{3A98EE3D-8CD1-4C3F-BD1C-C98C9596463C}" type="slidenum">
              <a:rPr lang="en-US" smtClean="0"/>
              <a:pPr>
                <a:spcAft>
                  <a:spcPts val="600"/>
                </a:spcAft>
              </a:pPr>
              <a:t>43</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p:txBody>
          <a:bodyPr anchor="ctr">
            <a:normAutofit/>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p:txBody>
          <a:bodyPr anchor="ctr">
            <a:normAutofit/>
          </a:bodyPr>
          <a:lstStyle/>
          <a:p>
            <a:r>
              <a:rPr lang="en-US" dirty="0" err="1">
                <a:latin typeface="Calibri" panose="020F0502020204030204" pitchFamily="34" charset="0"/>
                <a:cs typeface="Calibri" panose="020F0502020204030204" pitchFamily="34" charset="0"/>
              </a:rPr>
              <a:t>Conéctate</a:t>
            </a:r>
            <a:r>
              <a:rPr lang="en-US" dirty="0">
                <a:latin typeface="Calibri" panose="020F0502020204030204" pitchFamily="34" charset="0"/>
                <a:cs typeface="Calibri" panose="020F0502020204030204" pitchFamily="34" charset="0"/>
              </a:rPr>
              <a:t> con la </a:t>
            </a:r>
            <a:r>
              <a:rPr lang="en-US" dirty="0" err="1">
                <a:latin typeface="Calibri" panose="020F0502020204030204" pitchFamily="34" charset="0"/>
                <a:cs typeface="Calibri" panose="020F0502020204030204" pitchFamily="34" charset="0"/>
              </a:rPr>
              <a:t>esperanza</a:t>
            </a:r>
            <a:r>
              <a:rPr lang="en-US" dirty="0">
                <a:latin typeface="Calibri" panose="020F0502020204030204" pitchFamily="34" charset="0"/>
                <a:cs typeface="Calibri" panose="020F0502020204030204" pitchFamily="34" charset="0"/>
              </a:rPr>
              <a:t>
</a:t>
            </a:r>
            <a:endParaRPr lang="ru-RU"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069270C0-B646-4EF4-860D-2A5EB41633CE}"/>
              </a:ext>
            </a:extLst>
          </p:cNvPr>
          <p:cNvSpPr/>
          <p:nvPr/>
        </p:nvSpPr>
        <p:spPr>
          <a:xfrm>
            <a:off x="6003583" y="2194339"/>
            <a:ext cx="45719" cy="431078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12" name="Diagram 11">
            <a:extLst>
              <a:ext uri="{FF2B5EF4-FFF2-40B4-BE49-F238E27FC236}">
                <a16:creationId xmlns:a16="http://schemas.microsoft.com/office/drawing/2014/main" id="{4D6808A3-3BCF-4671-8122-D712E4AA3121}"/>
              </a:ext>
            </a:extLst>
          </p:cNvPr>
          <p:cNvGraphicFramePr/>
          <p:nvPr/>
        </p:nvGraphicFramePr>
        <p:xfrm>
          <a:off x="8531820" y="0"/>
          <a:ext cx="2789798" cy="2848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4">
            <a:extLst>
              <a:ext uri="{FF2B5EF4-FFF2-40B4-BE49-F238E27FC236}">
                <a16:creationId xmlns:a16="http://schemas.microsoft.com/office/drawing/2014/main" id="{64D58394-3137-437A-A4A0-763DFB3E81E0}"/>
              </a:ext>
            </a:extLst>
          </p:cNvPr>
          <p:cNvSpPr>
            <a:spLocks noGrp="1"/>
          </p:cNvSpPr>
          <p:nvPr>
            <p:ph sz="half" idx="1"/>
          </p:nvPr>
        </p:nvSpPr>
        <p:spPr>
          <a:xfrm>
            <a:off x="581025" y="2227263"/>
            <a:ext cx="5422900" cy="4024312"/>
          </a:xfrm>
        </p:spPr>
        <p:txBody>
          <a:bodyPr numCol="1" spcCol="540000" anchor="t">
            <a:normAutofit fontScale="92500" lnSpcReduction="20000"/>
          </a:bodyPr>
          <a:lstStyle/>
          <a:p>
            <a:pPr marL="0" marR="0" indent="0" algn="ctr">
              <a:lnSpc>
                <a:spcPct val="110000"/>
              </a:lnSpc>
              <a:spcBef>
                <a:spcPts val="0"/>
              </a:spcBef>
              <a:buNone/>
            </a:pPr>
            <a:r>
              <a:rPr lang="en-US" sz="2400" b="1" dirty="0">
                <a:solidFill>
                  <a:schemeClr val="accent2"/>
                </a:solidFill>
                <a:latin typeface="Calibri" panose="020F0502020204030204" pitchFamily="34" charset="0"/>
                <a:cs typeface="Calibri" panose="020F0502020204030204" pitchFamily="34" charset="0"/>
              </a:rPr>
              <a:t>PRINCIPIOS</a:t>
            </a:r>
          </a:p>
          <a:p>
            <a:pPr marL="0" marR="0" indent="0">
              <a:lnSpc>
                <a:spcPct val="110000"/>
              </a:lnSpc>
              <a:spcBef>
                <a:spcPts val="0"/>
              </a:spcBef>
              <a:buNone/>
            </a:pPr>
            <a:r>
              <a:rPr lang="en-US" sz="2400" b="1" dirty="0" err="1">
                <a:solidFill>
                  <a:schemeClr val="accent2"/>
                </a:solidFill>
                <a:latin typeface="Calibri" panose="020F0502020204030204" pitchFamily="34" charset="0"/>
                <a:cs typeface="Calibri" panose="020F0502020204030204" pitchFamily="34" charset="0"/>
              </a:rPr>
              <a:t>C</a:t>
            </a:r>
            <a:r>
              <a:rPr lang="en-US" sz="2400" b="1" dirty="0" err="1">
                <a:solidFill>
                  <a:schemeClr val="tx1"/>
                </a:solidFill>
                <a:latin typeface="Calibri" panose="020F0502020204030204" pitchFamily="34" charset="0"/>
                <a:cs typeface="Calibri" panose="020F0502020204030204" pitchFamily="34" charset="0"/>
              </a:rPr>
              <a:t>rear</a:t>
            </a:r>
            <a:r>
              <a:rPr lang="en-US" sz="2400" b="1" dirty="0">
                <a:latin typeface="Calibri" panose="020F0502020204030204" pitchFamily="34" charset="0"/>
                <a:cs typeface="Calibri" panose="020F0502020204030204" pitchFamily="34" charset="0"/>
              </a:rPr>
              <a:t> una </a:t>
            </a:r>
            <a:r>
              <a:rPr lang="en-US" sz="2400" b="1" dirty="0" err="1">
                <a:latin typeface="Calibri" panose="020F0502020204030204" pitchFamily="34" charset="0"/>
                <a:cs typeface="Calibri" panose="020F0502020204030204" pitchFamily="34" charset="0"/>
              </a:rPr>
              <a:t>cultura</a:t>
            </a:r>
            <a:r>
              <a:rPr lang="en-US" sz="2400" b="1" dirty="0">
                <a:latin typeface="Calibri" panose="020F0502020204030204" pitchFamily="34" charset="0"/>
                <a:cs typeface="Calibri" panose="020F0502020204030204" pitchFamily="34" charset="0"/>
              </a:rPr>
              <a:t>, un </a:t>
            </a:r>
            <a:r>
              <a:rPr lang="en-US" sz="2400" b="1" dirty="0" err="1">
                <a:latin typeface="Calibri" panose="020F0502020204030204" pitchFamily="34" charset="0"/>
                <a:cs typeface="Calibri" panose="020F0502020204030204" pitchFamily="34" charset="0"/>
              </a:rPr>
              <a:t>idioma</a:t>
            </a:r>
            <a:r>
              <a:rPr lang="en-US" sz="2400" b="1" dirty="0">
                <a:latin typeface="Calibri" panose="020F0502020204030204" pitchFamily="34" charset="0"/>
                <a:cs typeface="Calibri" panose="020F0502020204030204" pitchFamily="34" charset="0"/>
              </a:rPr>
              <a:t> y una </a:t>
            </a:r>
            <a:r>
              <a:rPr lang="en-US" sz="2400" b="1" dirty="0" err="1">
                <a:latin typeface="Calibri" panose="020F0502020204030204" pitchFamily="34" charset="0"/>
                <a:cs typeface="Calibri" panose="020F0502020204030204" pitchFamily="34" charset="0"/>
              </a:rPr>
              <a:t>esperanza</a:t>
            </a:r>
            <a:endParaRPr lang="en-US" sz="2400" b="1" dirty="0">
              <a:latin typeface="Calibri" panose="020F0502020204030204" pitchFamily="34" charset="0"/>
              <a:cs typeface="Calibri" panose="020F0502020204030204" pitchFamily="34" charset="0"/>
            </a:endParaRPr>
          </a:p>
          <a:p>
            <a:pPr marL="0" marR="0" indent="0">
              <a:lnSpc>
                <a:spcPct val="107000"/>
              </a:lnSpc>
              <a:spcBef>
                <a:spcPts val="0"/>
              </a:spcBef>
              <a:spcAft>
                <a:spcPts val="1200"/>
              </a:spcAft>
              <a:buNone/>
            </a:pPr>
            <a:r>
              <a:rPr lang="en-US" sz="2400" dirty="0" err="1">
                <a:solidFill>
                  <a:schemeClr val="accent2"/>
                </a:solidFill>
                <a:latin typeface="Calibri" panose="020F0502020204030204" pitchFamily="34" charset="0"/>
                <a:cs typeface="Calibri" panose="020F0502020204030204" pitchFamily="34" charset="0"/>
              </a:rPr>
              <a:t>O</a:t>
            </a:r>
            <a:r>
              <a:rPr lang="en-US" sz="2400" dirty="0" err="1">
                <a:solidFill>
                  <a:schemeClr val="tx1"/>
                </a:solidFill>
                <a:latin typeface="Calibri" panose="020F0502020204030204" pitchFamily="34" charset="0"/>
                <a:cs typeface="Calibri" panose="020F0502020204030204" pitchFamily="34" charset="0"/>
              </a:rPr>
              <a:t>frecer</a:t>
            </a:r>
            <a:r>
              <a:rPr lang="en-US" sz="2400" dirty="0">
                <a:latin typeface="Calibri" panose="020F0502020204030204" pitchFamily="34" charset="0"/>
                <a:cs typeface="Calibri" panose="020F0502020204030204" pitchFamily="34" charset="0"/>
              </a:rPr>
              <a:t> </a:t>
            </a:r>
            <a:r>
              <a:rPr lang="es-ES" sz="2400" dirty="0">
                <a:latin typeface="Calibri" panose="020F0502020204030204" pitchFamily="34" charset="0"/>
                <a:cs typeface="Calibri" panose="020F0502020204030204" pitchFamily="34" charset="0"/>
              </a:rPr>
              <a:t>una gama de servicios integral y holística</a:t>
            </a:r>
            <a:r>
              <a:rPr lang="es-ES" sz="2400" b="1" dirty="0">
                <a:latin typeface="Calibri" panose="020F0502020204030204" pitchFamily="34" charset="0"/>
                <a:cs typeface="Calibri" panose="020F0502020204030204" pitchFamily="34" charset="0"/>
              </a:rPr>
              <a:t>
</a:t>
            </a:r>
            <a:r>
              <a:rPr lang="en-US" sz="2400" b="1" dirty="0">
                <a:solidFill>
                  <a:schemeClr val="accent2"/>
                </a:solidFill>
                <a:latin typeface="Calibri" panose="020F0502020204030204" pitchFamily="34" charset="0"/>
                <a:cs typeface="Calibri" panose="020F0502020204030204" pitchFamily="34" charset="0"/>
              </a:rPr>
              <a:t>N</a:t>
            </a:r>
            <a:r>
              <a:rPr lang="en-US" sz="2400" b="1" dirty="0">
                <a:solidFill>
                  <a:schemeClr val="tx1"/>
                </a:solidFill>
                <a:latin typeface="Calibri" panose="020F0502020204030204" pitchFamily="34" charset="0"/>
                <a:cs typeface="Calibri" panose="020F0502020204030204" pitchFamily="34" charset="0"/>
              </a:rPr>
              <a:t>o </a:t>
            </a:r>
            <a:r>
              <a:rPr lang="en-US" sz="2400" b="1" dirty="0" err="1">
                <a:solidFill>
                  <a:schemeClr val="tx1"/>
                </a:solidFill>
                <a:latin typeface="Calibri" panose="020F0502020204030204" pitchFamily="34" charset="0"/>
                <a:cs typeface="Calibri" panose="020F0502020204030204" pitchFamily="34" charset="0"/>
              </a:rPr>
              <a:t>juzgar</a:t>
            </a:r>
            <a:r>
              <a:rPr lang="en-US" sz="2400" b="1" dirty="0">
                <a:solidFill>
                  <a:schemeClr val="accent2"/>
                </a:solidFill>
                <a:latin typeface="Calibri" panose="020F0502020204030204" pitchFamily="34" charset="0"/>
                <a:cs typeface="Calibri" panose="020F0502020204030204" pitchFamily="34" charset="0"/>
              </a:rPr>
              <a:t>
N</a:t>
            </a:r>
            <a:r>
              <a:rPr lang="en-US" sz="2400" b="1" dirty="0">
                <a:solidFill>
                  <a:schemeClr val="tx1"/>
                </a:solidFill>
                <a:latin typeface="Calibri" panose="020F0502020204030204" pitchFamily="34" charset="0"/>
                <a:cs typeface="Calibri" panose="020F0502020204030204" pitchFamily="34" charset="0"/>
              </a:rPr>
              <a:t>avegar</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diversas</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necesidades</a:t>
            </a:r>
            <a:r>
              <a:rPr lang="en-US" sz="2400" dirty="0">
                <a:latin typeface="Calibri" panose="020F0502020204030204" pitchFamily="34" charset="0"/>
                <a:cs typeface="Calibri" panose="020F0502020204030204" pitchFamily="34" charset="0"/>
              </a:rPr>
              <a:t>
</a:t>
            </a:r>
            <a:r>
              <a:rPr lang="en-US" sz="2400" b="1" dirty="0" err="1">
                <a:solidFill>
                  <a:schemeClr val="accent2"/>
                </a:solidFill>
                <a:latin typeface="Calibri" panose="020F0502020204030204" pitchFamily="34" charset="0"/>
                <a:cs typeface="Calibri" panose="020F0502020204030204" pitchFamily="34" charset="0"/>
              </a:rPr>
              <a:t>E</a:t>
            </a:r>
            <a:r>
              <a:rPr lang="en-US" sz="2400" dirty="0" err="1">
                <a:latin typeface="Calibri" panose="020F0502020204030204" pitchFamily="34" charset="0"/>
                <a:cs typeface="Calibri" panose="020F0502020204030204" pitchFamily="34" charset="0"/>
              </a:rPr>
              <a:t>strategias</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compromisas</a:t>
            </a:r>
            <a:r>
              <a:rPr lang="en-US" sz="2400" dirty="0">
                <a:latin typeface="Calibri" panose="020F0502020204030204" pitchFamily="34" charset="0"/>
                <a:cs typeface="Calibri" panose="020F0502020204030204" pitchFamily="34" charset="0"/>
              </a:rPr>
              <a:t>            </a:t>
            </a:r>
          </a:p>
          <a:p>
            <a:pPr marL="0" marR="0" indent="0">
              <a:lnSpc>
                <a:spcPct val="107000"/>
              </a:lnSpc>
              <a:spcBef>
                <a:spcPts val="0"/>
              </a:spcBef>
              <a:spcAft>
                <a:spcPts val="1200"/>
              </a:spcAft>
              <a:buNone/>
            </a:pPr>
            <a:r>
              <a:rPr lang="en-US" sz="2400" dirty="0" err="1">
                <a:solidFill>
                  <a:schemeClr val="accent2"/>
                </a:solidFill>
                <a:latin typeface="Calibri" panose="020F0502020204030204" pitchFamily="34" charset="0"/>
                <a:cs typeface="Calibri" panose="020F0502020204030204" pitchFamily="34" charset="0"/>
              </a:rPr>
              <a:t>C</a:t>
            </a:r>
            <a:r>
              <a:rPr lang="en-US" sz="2400" dirty="0" err="1">
                <a:solidFill>
                  <a:schemeClr val="tx1"/>
                </a:solidFill>
                <a:latin typeface="Calibri" panose="020F0502020204030204" pitchFamily="34" charset="0"/>
                <a:cs typeface="Calibri" panose="020F0502020204030204" pitchFamily="34" charset="0"/>
              </a:rPr>
              <a:t>olaborar</a:t>
            </a:r>
            <a:r>
              <a:rPr lang="en-US" sz="2400" dirty="0">
                <a:solidFill>
                  <a:schemeClr val="accent2"/>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con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relaciones</a:t>
            </a:r>
            <a:r>
              <a:rPr lang="en-US" sz="2400" dirty="0">
                <a:latin typeface="Calibri" panose="020F0502020204030204" pitchFamily="34" charset="0"/>
                <a:cs typeface="Calibri" panose="020F0502020204030204" pitchFamily="34" charset="0"/>
              </a:rPr>
              <a:t> y </a:t>
            </a:r>
            <a:r>
              <a:rPr lang="en-US" sz="2400" dirty="0" err="1">
                <a:latin typeface="Calibri" panose="020F0502020204030204" pitchFamily="34" charset="0"/>
                <a:cs typeface="Calibri" panose="020F0502020204030204" pitchFamily="34" charset="0"/>
              </a:rPr>
              <a:t>prácticar</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reflexiva</a:t>
            </a:r>
            <a:r>
              <a:rPr lang="en-US" sz="2400" dirty="0">
                <a:latin typeface="Calibri" panose="020F0502020204030204" pitchFamily="34" charset="0"/>
                <a:cs typeface="Calibri" panose="020F0502020204030204" pitchFamily="34" charset="0"/>
              </a:rPr>
              <a:t>
</a:t>
            </a:r>
            <a:r>
              <a:rPr lang="en-US" sz="2400" b="1" dirty="0" err="1">
                <a:solidFill>
                  <a:schemeClr val="accent2"/>
                </a:solidFill>
                <a:latin typeface="Calibri" panose="020F0502020204030204" pitchFamily="34" charset="0"/>
                <a:cs typeface="Calibri" panose="020F0502020204030204" pitchFamily="34" charset="0"/>
              </a:rPr>
              <a:t>T</a:t>
            </a:r>
            <a:r>
              <a:rPr lang="en-US" sz="2400" dirty="0" err="1">
                <a:solidFill>
                  <a:schemeClr val="tx1"/>
                </a:solidFill>
                <a:latin typeface="Calibri" panose="020F0502020204030204" pitchFamily="34" charset="0"/>
                <a:cs typeface="Calibri" panose="020F0502020204030204" pitchFamily="34" charset="0"/>
              </a:rPr>
              <a:t>ransformar</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servicios</a:t>
            </a:r>
            <a:r>
              <a:rPr lang="en-US" sz="2400" dirty="0">
                <a:latin typeface="Calibri" panose="020F0502020204030204" pitchFamily="34" charset="0"/>
                <a:cs typeface="Calibri" panose="020F0502020204030204" pitchFamily="34" charset="0"/>
              </a:rPr>
              <a:t> y </a:t>
            </a:r>
            <a:r>
              <a:rPr lang="en-US" sz="2400" dirty="0" err="1">
                <a:latin typeface="Calibri" panose="020F0502020204030204" pitchFamily="34" charset="0"/>
                <a:cs typeface="Calibri" panose="020F0502020204030204" pitchFamily="34" charset="0"/>
              </a:rPr>
              <a:t>sistemas</a:t>
            </a:r>
            <a:r>
              <a:rPr lang="en-US" sz="2400" dirty="0">
                <a:latin typeface="Calibri" panose="020F0502020204030204" pitchFamily="34" charset="0"/>
                <a:cs typeface="Calibri" panose="020F0502020204030204" pitchFamily="34" charset="0"/>
              </a:rPr>
              <a:t> </a:t>
            </a:r>
          </a:p>
          <a:p>
            <a:pPr marL="0" marR="0" indent="0">
              <a:spcBef>
                <a:spcPts val="0"/>
              </a:spcBef>
              <a:buNone/>
            </a:pPr>
            <a:endParaRPr lang="en-US" sz="2200" dirty="0">
              <a:latin typeface="Calibri" panose="020F0502020204030204" pitchFamily="34" charset="0"/>
              <a:cs typeface="Calibri" panose="020F0502020204030204" pitchFamily="34" charset="0"/>
            </a:endParaRPr>
          </a:p>
        </p:txBody>
      </p:sp>
      <p:sp>
        <p:nvSpPr>
          <p:cNvPr id="15" name="Content Placeholder 9">
            <a:extLst>
              <a:ext uri="{FF2B5EF4-FFF2-40B4-BE49-F238E27FC236}">
                <a16:creationId xmlns:a16="http://schemas.microsoft.com/office/drawing/2014/main" id="{717952A2-00BB-47E8-A919-81A6796797FE}"/>
              </a:ext>
            </a:extLst>
          </p:cNvPr>
          <p:cNvSpPr>
            <a:spLocks noGrp="1"/>
          </p:cNvSpPr>
          <p:nvPr>
            <p:ph sz="half" idx="2"/>
          </p:nvPr>
        </p:nvSpPr>
        <p:spPr>
          <a:xfrm>
            <a:off x="6188075" y="2227263"/>
            <a:ext cx="5422900" cy="4024312"/>
          </a:xfrm>
        </p:spPr>
        <p:txBody>
          <a:bodyPr>
            <a:noAutofit/>
          </a:bodyPr>
          <a:lstStyle/>
          <a:p>
            <a:pPr marL="0" indent="0" algn="ctr">
              <a:spcBef>
                <a:spcPts val="0"/>
              </a:spcBef>
              <a:buNone/>
            </a:pPr>
            <a:r>
              <a:rPr lang="en-US" sz="2400" b="1" dirty="0">
                <a:solidFill>
                  <a:schemeClr val="accent2"/>
                </a:solidFill>
                <a:latin typeface="Calibri" panose="020F0502020204030204" pitchFamily="34" charset="0"/>
                <a:cs typeface="Calibri" panose="020F0502020204030204" pitchFamily="34" charset="0"/>
              </a:rPr>
              <a:t>PRÁCTICAS </a:t>
            </a:r>
            <a:endParaRPr lang="en-US" sz="2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buNone/>
            </a:pPr>
            <a:r>
              <a:rPr lang="es-ES" sz="22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H</a:t>
            </a:r>
            <a:r>
              <a:rPr lang="es-ES" sz="2200" dirty="0">
                <a:solidFill>
                  <a:schemeClr val="tx1"/>
                </a:solidFill>
                <a:latin typeface="Calibri" panose="020F0502020204030204" pitchFamily="34" charset="0"/>
                <a:ea typeface="Calibri" panose="020F0502020204030204" pitchFamily="34" charset="0"/>
                <a:cs typeface="Calibri" panose="020F0502020204030204" pitchFamily="34" charset="0"/>
              </a:rPr>
              <a:t>onrar las diferencias y las diversas necesidades de cada individuo atendido</a:t>
            </a:r>
            <a:r>
              <a:rPr lang="es-ES" sz="22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O</a:t>
            </a:r>
            <a:r>
              <a:rPr lang="es-ES" sz="2200" dirty="0">
                <a:solidFill>
                  <a:schemeClr val="tx1"/>
                </a:solidFill>
                <a:latin typeface="Calibri" panose="020F0502020204030204" pitchFamily="34" charset="0"/>
                <a:ea typeface="Calibri" panose="020F0502020204030204" pitchFamily="34" charset="0"/>
                <a:cs typeface="Calibri" panose="020F0502020204030204" pitchFamily="34" charset="0"/>
              </a:rPr>
              <a:t>frecer diversas oportunidades y recursos que apoyen el viaje de recuperación</a:t>
            </a:r>
            <a:r>
              <a:rPr lang="es-ES" sz="22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P</a:t>
            </a:r>
            <a:r>
              <a:rPr lang="es-ES" sz="2200" b="1" dirty="0">
                <a:solidFill>
                  <a:schemeClr val="tx1"/>
                </a:solidFill>
                <a:latin typeface="Calibri" panose="020F0502020204030204" pitchFamily="34" charset="0"/>
                <a:ea typeface="Calibri" panose="020F0502020204030204" pitchFamily="34" charset="0"/>
                <a:cs typeface="Calibri" panose="020F0502020204030204" pitchFamily="34" charset="0"/>
              </a:rPr>
              <a:t>roporcionar un entorno para fomentar el control personal</a:t>
            </a:r>
            <a:r>
              <a:rPr lang="es-ES" sz="22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s-ES" sz="22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E</a:t>
            </a:r>
            <a:r>
              <a:rPr lang="es-ES" sz="2200" dirty="0">
                <a:solidFill>
                  <a:schemeClr val="tx1"/>
                </a:solidFill>
                <a:latin typeface="Calibri" panose="020F0502020204030204" pitchFamily="34" charset="0"/>
                <a:ea typeface="Calibri" panose="020F0502020204030204" pitchFamily="34" charset="0"/>
                <a:cs typeface="Calibri" panose="020F0502020204030204" pitchFamily="34" charset="0"/>
              </a:rPr>
              <a:t>ngranar en la recuperación personal mediante la comprensión de la narrativa de recuperación personal en el proceso de tratamiento y dentro de la comunidad</a:t>
            </a:r>
            <a:endParaRPr lang="en-US" sz="2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5972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C15472-AA68-6020-DB22-F39ED719D8AD}"/>
              </a:ext>
            </a:extLst>
          </p:cNvPr>
          <p:cNvSpPr>
            <a:spLocks noGrp="1"/>
          </p:cNvSpPr>
          <p:nvPr>
            <p:ph type="sldNum" sz="quarter" idx="12"/>
          </p:nvPr>
        </p:nvSpPr>
        <p:spPr/>
        <p:txBody>
          <a:bodyPr/>
          <a:lstStyle/>
          <a:p>
            <a:fld id="{F603CDE5-C1D8-4EDD-870F-A498BAFA520F}" type="slidenum">
              <a:rPr lang="en-US" noProof="0" smtClean="0"/>
              <a:t>44</a:t>
            </a:fld>
            <a:endParaRPr lang="en-US" noProof="0" dirty="0"/>
          </a:p>
        </p:txBody>
      </p:sp>
      <p:sp>
        <p:nvSpPr>
          <p:cNvPr id="3" name="Footer Placeholder 2">
            <a:extLst>
              <a:ext uri="{FF2B5EF4-FFF2-40B4-BE49-F238E27FC236}">
                <a16:creationId xmlns:a16="http://schemas.microsoft.com/office/drawing/2014/main" id="{032E9EDE-78EC-00FD-6BAC-967EE2D90094}"/>
              </a:ext>
            </a:extLst>
          </p:cNvPr>
          <p:cNvSpPr>
            <a:spLocks noGrp="1"/>
          </p:cNvSpPr>
          <p:nvPr>
            <p:ph type="ftr" sz="quarter" idx="11"/>
          </p:nvPr>
        </p:nvSpPr>
        <p:spPr/>
        <p:txBody>
          <a:bodyPr/>
          <a:lstStyle/>
          <a:p>
            <a:pPr>
              <a:spcAft>
                <a:spcPts val="600"/>
              </a:spcAft>
            </a:pPr>
            <a:r>
              <a:rPr lang="en-US" dirty="0"/>
              <a:t>administración de la </a:t>
            </a:r>
            <a:r>
              <a:rPr lang="en-US" dirty="0" err="1"/>
              <a:t>recuperación</a:t>
            </a:r>
            <a:endParaRPr lang="en-US" dirty="0"/>
          </a:p>
        </p:txBody>
      </p:sp>
      <p:sp>
        <p:nvSpPr>
          <p:cNvPr id="7" name="Title 6">
            <a:extLst>
              <a:ext uri="{FF2B5EF4-FFF2-40B4-BE49-F238E27FC236}">
                <a16:creationId xmlns:a16="http://schemas.microsoft.com/office/drawing/2014/main" id="{4750EA5B-CF78-C4CF-3CF4-FC00C8D08C6F}"/>
              </a:ext>
            </a:extLst>
          </p:cNvPr>
          <p:cNvSpPr>
            <a:spLocks noGrp="1"/>
          </p:cNvSpPr>
          <p:nvPr>
            <p:ph type="title"/>
          </p:nvPr>
        </p:nvSpPr>
        <p:spPr/>
        <p:txBody>
          <a:bodyPr anchor="ctr"/>
          <a:lstStyle/>
          <a:p>
            <a:r>
              <a:rPr lang="en-US" dirty="0">
                <a:latin typeface="Calibri" panose="020F0502020204030204" pitchFamily="34" charset="0"/>
                <a:cs typeface="Calibri" panose="020F0502020204030204" pitchFamily="34" charset="0"/>
              </a:rPr>
              <a:t>REFERENCIAS
</a:t>
            </a:r>
          </a:p>
        </p:txBody>
      </p:sp>
      <p:sp>
        <p:nvSpPr>
          <p:cNvPr id="8" name="Content Placeholder 7">
            <a:extLst>
              <a:ext uri="{FF2B5EF4-FFF2-40B4-BE49-F238E27FC236}">
                <a16:creationId xmlns:a16="http://schemas.microsoft.com/office/drawing/2014/main" id="{FA7D2DAA-8775-CE04-E13A-E1FC673875ED}"/>
              </a:ext>
            </a:extLst>
          </p:cNvPr>
          <p:cNvSpPr>
            <a:spLocks noGrp="1"/>
          </p:cNvSpPr>
          <p:nvPr>
            <p:ph idx="1"/>
          </p:nvPr>
        </p:nvSpPr>
        <p:spPr>
          <a:xfrm>
            <a:off x="440286" y="1849289"/>
            <a:ext cx="11170521" cy="4830300"/>
          </a:xfrm>
        </p:spPr>
        <p:txBody>
          <a:bodyPr>
            <a:normAutofit/>
          </a:bodyPr>
          <a:lstStyle/>
          <a:p>
            <a:r>
              <a:rPr lang="en-US" sz="1800" dirty="0">
                <a:solidFill>
                  <a:srgbClr val="212121"/>
                </a:solidFill>
                <a:latin typeface="Calibri" panose="020F0502020204030204" pitchFamily="34" charset="0"/>
                <a:cs typeface="Calibri" panose="020F0502020204030204" pitchFamily="34" charset="0"/>
              </a:rPr>
              <a:t>Elwyn G, Coulter A, </a:t>
            </a:r>
            <a:r>
              <a:rPr lang="en-US" sz="1800" dirty="0" err="1">
                <a:solidFill>
                  <a:srgbClr val="212121"/>
                </a:solidFill>
                <a:latin typeface="Calibri" panose="020F0502020204030204" pitchFamily="34" charset="0"/>
                <a:cs typeface="Calibri" panose="020F0502020204030204" pitchFamily="34" charset="0"/>
              </a:rPr>
              <a:t>Laitner</a:t>
            </a:r>
            <a:r>
              <a:rPr lang="en-US" sz="1800" dirty="0">
                <a:solidFill>
                  <a:srgbClr val="212121"/>
                </a:solidFill>
                <a:latin typeface="Calibri" panose="020F0502020204030204" pitchFamily="34" charset="0"/>
                <a:cs typeface="Calibri" panose="020F0502020204030204" pitchFamily="34" charset="0"/>
              </a:rPr>
              <a:t> S, Walker E, Watson P, Thomson R. Implementing shared decision making in the NHS. </a:t>
            </a:r>
            <a:r>
              <a:rPr lang="en-US" sz="1800" i="1" dirty="0">
                <a:solidFill>
                  <a:srgbClr val="212121"/>
                </a:solidFill>
                <a:latin typeface="Calibri" panose="020F0502020204030204" pitchFamily="34" charset="0"/>
                <a:cs typeface="Calibri" panose="020F0502020204030204" pitchFamily="34" charset="0"/>
              </a:rPr>
              <a:t>BMJ. </a:t>
            </a:r>
            <a:r>
              <a:rPr lang="en-US" sz="1800" dirty="0">
                <a:solidFill>
                  <a:srgbClr val="212121"/>
                </a:solidFill>
                <a:latin typeface="Calibri" panose="020F0502020204030204" pitchFamily="34" charset="0"/>
                <a:cs typeface="Calibri" panose="020F0502020204030204" pitchFamily="34" charset="0"/>
              </a:rPr>
              <a:t>2010;341:c5146. </a:t>
            </a:r>
            <a:r>
              <a:rPr lang="en-US" sz="1800" dirty="0" err="1">
                <a:solidFill>
                  <a:srgbClr val="212121"/>
                </a:solidFill>
                <a:latin typeface="Calibri" panose="020F0502020204030204" pitchFamily="34" charset="0"/>
                <a:cs typeface="Calibri" panose="020F0502020204030204" pitchFamily="34" charset="0"/>
              </a:rPr>
              <a:t>doi</a:t>
            </a:r>
            <a:r>
              <a:rPr lang="en-US" sz="1800" dirty="0">
                <a:solidFill>
                  <a:srgbClr val="212121"/>
                </a:solidFill>
                <a:latin typeface="Calibri" panose="020F0502020204030204" pitchFamily="34" charset="0"/>
                <a:cs typeface="Calibri" panose="020F0502020204030204" pitchFamily="34" charset="0"/>
              </a:rPr>
              <a:t>: 10.1136/bmj.c5146.</a:t>
            </a:r>
          </a:p>
          <a:p>
            <a:r>
              <a:rPr lang="en-US" sz="1800" dirty="0">
                <a:latin typeface="Calibri" panose="020F0502020204030204" pitchFamily="34" charset="0"/>
                <a:ea typeface="Calibri" panose="020F0502020204030204" pitchFamily="34" charset="0"/>
                <a:cs typeface="Calibri" panose="020F0502020204030204" pitchFamily="34" charset="0"/>
              </a:rPr>
              <a:t>Mental Health Commission of Canada (2015). Recovery Guidelines Ottawa, ON.</a:t>
            </a:r>
            <a:endParaRPr lang="en-US" sz="1800" dirty="0">
              <a:latin typeface="Calibri" panose="020F0502020204030204" pitchFamily="34" charset="0"/>
              <a:cs typeface="Calibri" panose="020F0502020204030204" pitchFamily="34" charset="0"/>
            </a:endParaRPr>
          </a:p>
          <a:p>
            <a:pPr marL="0" marR="0">
              <a:lnSpc>
                <a:spcPct val="120000"/>
              </a:lnSpc>
              <a:spcBef>
                <a:spcPts val="0"/>
              </a:spcBef>
            </a:pPr>
            <a:r>
              <a:rPr lang="en-US" sz="1800" dirty="0">
                <a:latin typeface="Calibri" panose="020F0502020204030204" pitchFamily="34" charset="0"/>
                <a:ea typeface="Calibri" panose="020F0502020204030204" pitchFamily="34" charset="0"/>
                <a:cs typeface="Calibri" panose="020F0502020204030204" pitchFamily="34" charset="0"/>
              </a:rPr>
              <a:t>Resilience Research Centre . </a:t>
            </a:r>
            <a:r>
              <a:rPr lang="en-US" sz="1800" dirty="0">
                <a:latin typeface="Calibri" panose="020F0502020204030204" pitchFamily="34" charset="0"/>
                <a:cs typeface="Calibri" panose="020F0502020204030204" pitchFamily="34" charset="0"/>
                <a:hlinkClick r:id="rId3"/>
              </a:rPr>
              <a:t>Welcome - Resilience Research Centre</a:t>
            </a:r>
            <a:endParaRPr lang="en-US" sz="1800" dirty="0">
              <a:latin typeface="Calibri" panose="020F0502020204030204" pitchFamily="34" charset="0"/>
              <a:cs typeface="Calibri" panose="020F0502020204030204" pitchFamily="34" charset="0"/>
            </a:endParaRPr>
          </a:p>
          <a:p>
            <a:pPr marL="0">
              <a:lnSpc>
                <a:spcPct val="120000"/>
              </a:lnSpc>
              <a:spcBef>
                <a:spcPts val="0"/>
              </a:spcBef>
            </a:pPr>
            <a:r>
              <a:rPr lang="en-US" sz="1800" dirty="0">
                <a:solidFill>
                  <a:srgbClr val="212121"/>
                </a:solidFill>
                <a:latin typeface="Calibri" panose="020F0502020204030204" pitchFamily="34" charset="0"/>
                <a:cs typeface="Calibri" panose="020F0502020204030204" pitchFamily="34" charset="0"/>
              </a:rPr>
              <a:t>SAMHSA.gov 2022 </a:t>
            </a:r>
            <a:r>
              <a:rPr lang="en-US" sz="1800" dirty="0">
                <a:solidFill>
                  <a:srgbClr val="212121"/>
                </a:solidFill>
                <a:latin typeface="Calibri" panose="020F0502020204030204" pitchFamily="34" charset="0"/>
                <a:cs typeface="Calibri" panose="020F0502020204030204" pitchFamily="34" charset="0"/>
                <a:hlinkClick r:id="rId4"/>
              </a:rPr>
              <a:t>https://www.samhsa.gov/brss-tacs/recovery-support-tools/shared-decision-making</a:t>
            </a:r>
            <a:endParaRPr lang="en-US" sz="1800" dirty="0">
              <a:latin typeface="Calibri" panose="020F0502020204030204" pitchFamily="34" charset="0"/>
              <a:cs typeface="Calibri" panose="020F0502020204030204" pitchFamily="34" charset="0"/>
            </a:endParaRPr>
          </a:p>
          <a:p>
            <a:pPr marL="0">
              <a:lnSpc>
                <a:spcPct val="120000"/>
              </a:lnSpc>
              <a:spcBef>
                <a:spcPts val="0"/>
              </a:spcBef>
            </a:pPr>
            <a:r>
              <a:rPr lang="en-US" sz="1800" dirty="0">
                <a:latin typeface="Calibri" panose="020F0502020204030204" pitchFamily="34" charset="0"/>
                <a:cs typeface="Calibri" panose="020F0502020204030204" pitchFamily="34" charset="0"/>
              </a:rPr>
              <a:t>Tandora, J. (2016). PowerPoint Person-Centered Recovery Planning: Partnering for Recovery in Behavioral Health. 	</a:t>
            </a:r>
            <a:r>
              <a:rPr lang="en-US" sz="1800" dirty="0">
                <a:latin typeface="Calibri" panose="020F0502020204030204" pitchFamily="34" charset="0"/>
                <a:cs typeface="Calibri" panose="020F0502020204030204" pitchFamily="34" charset="0"/>
                <a:hlinkClick r:id="rId5"/>
              </a:rPr>
              <a:t>https://www.spokanecounty.org/DocumentCenter/View/22452/June-2016-Tondora-Spokane-PCP-Training-Series</a:t>
            </a:r>
            <a:endParaRPr lang="en-US" sz="1800" dirty="0">
              <a:latin typeface="Calibri" panose="020F0502020204030204" pitchFamily="34" charset="0"/>
              <a:cs typeface="Calibri" panose="020F0502020204030204" pitchFamily="34" charset="0"/>
            </a:endParaRPr>
          </a:p>
          <a:p>
            <a:pPr marL="0" marR="0">
              <a:lnSpc>
                <a:spcPct val="120000"/>
              </a:lnSpc>
              <a:spcBef>
                <a:spcPts val="0"/>
              </a:spcBef>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198474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EC38A0-3DAB-4B29-9BBE-45A9EBDBF417}"/>
              </a:ext>
            </a:extLst>
          </p:cNvPr>
          <p:cNvSpPr>
            <a:spLocks noGrp="1"/>
          </p:cNvSpPr>
          <p:nvPr>
            <p:ph type="title"/>
          </p:nvPr>
        </p:nvSpPr>
        <p:spPr>
          <a:xfrm>
            <a:off x="724375" y="5005250"/>
            <a:ext cx="9391524" cy="988332"/>
          </a:xfrm>
        </p:spPr>
        <p:txBody>
          <a:bodyPr>
            <a:normAutofit fontScale="90000"/>
          </a:bodyPr>
          <a:lstStyle/>
          <a:p>
            <a:r>
              <a:rPr lang="en-US" dirty="0">
                <a:latin typeface="Calibri" panose="020F0502020204030204" pitchFamily="34" charset="0"/>
                <a:cs typeface="Calibri" panose="020F0502020204030204" pitchFamily="34" charset="0"/>
              </a:rPr>
              <a:t>¡GRACIAS!
</a:t>
            </a:r>
            <a:endParaRPr lang="ru-RU"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D26EF91-820B-4DA2-B398-3E168AFF17A9}"/>
              </a:ext>
            </a:extLst>
          </p:cNvPr>
          <p:cNvSpPr>
            <a:spLocks noGrp="1"/>
          </p:cNvSpPr>
          <p:nvPr>
            <p:ph type="body" sz="half" idx="4294967295"/>
          </p:nvPr>
        </p:nvSpPr>
        <p:spPr>
          <a:xfrm>
            <a:off x="9669612" y="5496932"/>
            <a:ext cx="1458674" cy="676894"/>
          </a:xfrm>
        </p:spPr>
        <p:txBody>
          <a:bodyPr vert="horz" lIns="91440" tIns="45720" rIns="91440" bIns="45720" rtlCol="0" anchor="t">
            <a:normAutofit fontScale="92500" lnSpcReduction="20000"/>
          </a:bodyPr>
          <a:lstStyle/>
          <a:p>
            <a:pPr marL="0" indent="0">
              <a:lnSpc>
                <a:spcPct val="120000"/>
              </a:lnSpc>
              <a:buNone/>
            </a:pPr>
            <a:r>
              <a:rPr lang="en-US" sz="1600" cap="all" dirty="0">
                <a:solidFill>
                  <a:schemeClr val="tx2">
                    <a:lumMod val="10000"/>
                    <a:lumOff val="90000"/>
                    <a:alpha val="75000"/>
                  </a:schemeClr>
                </a:solidFill>
                <a:latin typeface="Calibri" panose="020F0502020204030204" pitchFamily="34" charset="0"/>
                <a:cs typeface="Calibri" panose="020F0502020204030204" pitchFamily="34" charset="0"/>
              </a:rPr>
              <a:t>¿</a:t>
            </a:r>
            <a:r>
              <a:rPr lang="en-US" sz="1600" cap="all" dirty="0" err="1">
                <a:solidFill>
                  <a:schemeClr val="tx2">
                    <a:lumMod val="10000"/>
                    <a:lumOff val="90000"/>
                    <a:alpha val="75000"/>
                  </a:schemeClr>
                </a:solidFill>
                <a:latin typeface="Calibri" panose="020F0502020204030204" pitchFamily="34" charset="0"/>
                <a:cs typeface="Calibri" panose="020F0502020204030204" pitchFamily="34" charset="0"/>
              </a:rPr>
              <a:t>Preguntas</a:t>
            </a:r>
            <a:r>
              <a:rPr lang="en-US" sz="1600" cap="all" dirty="0">
                <a:solidFill>
                  <a:schemeClr val="tx2">
                    <a:lumMod val="10000"/>
                    <a:lumOff val="90000"/>
                    <a:alpha val="75000"/>
                  </a:schemeClr>
                </a:solidFill>
                <a:latin typeface="Calibri" panose="020F0502020204030204" pitchFamily="34" charset="0"/>
                <a:cs typeface="Calibri" panose="020F0502020204030204" pitchFamily="34" charset="0"/>
              </a:rPr>
              <a:t>?
</a:t>
            </a:r>
          </a:p>
        </p:txBody>
      </p:sp>
      <p:pic>
        <p:nvPicPr>
          <p:cNvPr id="30" name="Picture Placeholder 29" descr="A group of people sitting on a couch&#10;&#10;Description automatically generated with medium confidence">
            <a:extLst>
              <a:ext uri="{FF2B5EF4-FFF2-40B4-BE49-F238E27FC236}">
                <a16:creationId xmlns:a16="http://schemas.microsoft.com/office/drawing/2014/main" id="{5CE3DE10-4CD6-45E2-8AAC-5106C325BAF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441325" y="606425"/>
            <a:ext cx="11304588" cy="4487863"/>
          </a:xfrm>
        </p:spPr>
      </p:pic>
    </p:spTree>
    <p:extLst>
      <p:ext uri="{BB962C8B-B14F-4D97-AF65-F5344CB8AC3E}">
        <p14:creationId xmlns:p14="http://schemas.microsoft.com/office/powerpoint/2010/main" val="1553623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p:txBody>
          <a:bodyPr anchor="ctr">
            <a:normAutofit/>
          </a:bodyPr>
          <a:lstStyle/>
          <a:p>
            <a:pPr>
              <a:spcAft>
                <a:spcPts val="600"/>
              </a:spcAft>
            </a:pPr>
            <a:fld id="{3A98EE3D-8CD1-4C3F-BD1C-C98C9596463C}" type="slidenum">
              <a:rPr lang="en-US" smtClean="0"/>
              <a:pPr>
                <a:spcAft>
                  <a:spcPts val="600"/>
                </a:spcAft>
              </a:pPr>
              <a:t>5</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p:txBody>
          <a:bodyPr anchor="ctr">
            <a:normAutofit/>
          </a:bodyPr>
          <a:lstStyle/>
          <a:p>
            <a:pPr>
              <a:spcAft>
                <a:spcPts val="600"/>
              </a:spcAft>
            </a:pPr>
            <a:r>
              <a:rPr lang="en-US" dirty="0"/>
              <a:t>administración de la </a:t>
            </a:r>
            <a:r>
              <a:rPr lang="en-US" dirty="0" err="1"/>
              <a:t>recuperación</a:t>
            </a:r>
            <a:endParaRPr lang="en-US" dirty="0"/>
          </a:p>
          <a:p>
            <a:pPr>
              <a:spcAft>
                <a:spcPts val="600"/>
              </a:spcAft>
            </a:pPr>
            <a:endParaRPr lang="en-US" dirty="0"/>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488775" y="922096"/>
            <a:ext cx="11029616" cy="988332"/>
          </a:xfrm>
        </p:spPr>
        <p:txBody>
          <a:bodyPr anchor="ctr">
            <a:normAutofit/>
          </a:bodyPr>
          <a:lstStyle/>
          <a:p>
            <a:r>
              <a:rPr lang="en-US" dirty="0" err="1">
                <a:latin typeface="Calibri" panose="020F0502020204030204" pitchFamily="34" charset="0"/>
                <a:cs typeface="Calibri" panose="020F0502020204030204" pitchFamily="34" charset="0"/>
              </a:rPr>
              <a:t>Consideraciones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importantes</a:t>
            </a:r>
            <a:r>
              <a:rPr lang="en-US" dirty="0">
                <a:latin typeface="Calibri" panose="020F0502020204030204" pitchFamily="34" charset="0"/>
                <a:cs typeface="Calibri" panose="020F0502020204030204" pitchFamily="34" charset="0"/>
              </a:rPr>
              <a:t>
</a:t>
            </a:r>
            <a:endParaRPr lang="ru-RU"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CE60D718-AF05-43B9-B478-C057FE5DF5E0}"/>
              </a:ext>
            </a:extLst>
          </p:cNvPr>
          <p:cNvSpPr>
            <a:spLocks noGrp="1"/>
          </p:cNvSpPr>
          <p:nvPr>
            <p:ph sz="half" idx="1"/>
          </p:nvPr>
        </p:nvSpPr>
        <p:spPr>
          <a:xfrm>
            <a:off x="488775" y="2131559"/>
            <a:ext cx="5100401" cy="4142242"/>
          </a:xfrm>
        </p:spPr>
        <p:txBody>
          <a:bodyPr numCol="1" spcCol="540000" anchor="t">
            <a:normAutofit fontScale="92500"/>
          </a:bodyPr>
          <a:lstStyle/>
          <a:p>
            <a:pPr>
              <a:spcBef>
                <a:spcPts val="0"/>
              </a:spcBef>
              <a:spcAft>
                <a:spcPts val="0"/>
              </a:spcAft>
            </a:pPr>
            <a:r>
              <a:rPr lang="es-ES" sz="2600" dirty="0">
                <a:latin typeface="Calibri" panose="020F0502020204030204" pitchFamily="34" charset="0"/>
                <a:cs typeface="Calibri" panose="020F0502020204030204" pitchFamily="34" charset="0"/>
              </a:rPr>
              <a:t>Las personas generalmente comparten esperanzas, necesidades y responsabilidades comunes; sin embargo, cada persona tendrá un enfoque único para lograrlos.</a:t>
            </a:r>
            <a:r>
              <a:rPr lang="en-US" sz="2600" dirty="0">
                <a:latin typeface="Calibri" panose="020F0502020204030204" pitchFamily="34" charset="0"/>
                <a:cs typeface="Calibri" panose="020F0502020204030204" pitchFamily="34" charset="0"/>
              </a:rPr>
              <a:t>	</a:t>
            </a:r>
          </a:p>
          <a:p>
            <a:pPr lvl="1">
              <a:spcBef>
                <a:spcPts val="0"/>
              </a:spcBef>
              <a:spcAft>
                <a:spcPts val="0"/>
              </a:spcAft>
            </a:pPr>
            <a:r>
              <a:rPr lang="es-ES" dirty="0">
                <a:latin typeface="Calibri" panose="020F0502020204030204" pitchFamily="34" charset="0"/>
                <a:cs typeface="Calibri" panose="020F0502020204030204" pitchFamily="34" charset="0"/>
              </a:rPr>
              <a:t>Cada viaje de recuperación es diferente</a:t>
            </a:r>
            <a:r>
              <a:rPr lang="en-US" baseline="0"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p>
            <a:pPr lvl="1">
              <a:spcBef>
                <a:spcPts val="0"/>
              </a:spcBef>
              <a:spcAft>
                <a:spcPts val="0"/>
              </a:spcAft>
            </a:pPr>
            <a:endParaRPr lang="en-US" dirty="0">
              <a:latin typeface="Calibri" panose="020F0502020204030204" pitchFamily="34" charset="0"/>
              <a:cs typeface="Calibri" panose="020F0502020204030204" pitchFamily="34" charset="0"/>
            </a:endParaRPr>
          </a:p>
          <a:p>
            <a:pPr lvl="0">
              <a:spcBef>
                <a:spcPts val="0"/>
              </a:spcBef>
              <a:spcAft>
                <a:spcPts val="0"/>
              </a:spcAft>
              <a:buClr>
                <a:srgbClr val="155EA1"/>
              </a:buClr>
            </a:pPr>
            <a:r>
              <a:rPr lang="es-ES" sz="2600" dirty="0">
                <a:solidFill>
                  <a:srgbClr val="000000">
                    <a:lumMod val="75000"/>
                    <a:lumOff val="25000"/>
                  </a:srgbClr>
                </a:solidFill>
                <a:latin typeface="Calibri" panose="020F0502020204030204" pitchFamily="34" charset="0"/>
                <a:cs typeface="Calibri" panose="020F0502020204030204" pitchFamily="34" charset="0"/>
              </a:rPr>
              <a:t>Asumir la responsabilidad de la propia salud y bienestar comienza el proceso de recuperación</a:t>
            </a:r>
            <a:r>
              <a:rPr lang="en-US" sz="2600" dirty="0">
                <a:solidFill>
                  <a:srgbClr val="000000">
                    <a:lumMod val="75000"/>
                    <a:lumOff val="25000"/>
                  </a:srgbClr>
                </a:solidFill>
                <a:latin typeface="Calibri" panose="020F0502020204030204" pitchFamily="34" charset="0"/>
                <a:cs typeface="Calibri" panose="020F0502020204030204" pitchFamily="34" charset="0"/>
              </a:rPr>
              <a:t>.</a:t>
            </a:r>
          </a:p>
          <a:p>
            <a:pPr lvl="1">
              <a:spcBef>
                <a:spcPts val="0"/>
              </a:spcBef>
              <a:spcAft>
                <a:spcPts val="0"/>
              </a:spcAft>
            </a:pPr>
            <a:endParaRPr lang="en-US" baseline="0" dirty="0">
              <a:latin typeface="Calibri" panose="020F0502020204030204" pitchFamily="34" charset="0"/>
              <a:cs typeface="Calibri" panose="020F0502020204030204" pitchFamily="34" charset="0"/>
            </a:endParaRPr>
          </a:p>
        </p:txBody>
      </p:sp>
      <p:sp>
        <p:nvSpPr>
          <p:cNvPr id="10" name="Content Placeholder 9">
            <a:extLst>
              <a:ext uri="{FF2B5EF4-FFF2-40B4-BE49-F238E27FC236}">
                <a16:creationId xmlns:a16="http://schemas.microsoft.com/office/drawing/2014/main" id="{E79DCD8A-CD57-4927-89ED-C71097326022}"/>
              </a:ext>
            </a:extLst>
          </p:cNvPr>
          <p:cNvSpPr>
            <a:spLocks noGrp="1"/>
          </p:cNvSpPr>
          <p:nvPr>
            <p:ph sz="half" idx="2"/>
          </p:nvPr>
        </p:nvSpPr>
        <p:spPr>
          <a:xfrm>
            <a:off x="6273167" y="2129346"/>
            <a:ext cx="5422392" cy="4412137"/>
          </a:xfrm>
        </p:spPr>
        <p:txBody>
          <a:bodyPr>
            <a:noAutofit/>
          </a:bodyPr>
          <a:lstStyle/>
          <a:p>
            <a:pPr lvl="0">
              <a:spcBef>
                <a:spcPts val="0"/>
              </a:spcBef>
              <a:spcAft>
                <a:spcPts val="0"/>
              </a:spcAft>
              <a:buClr>
                <a:srgbClr val="155EA1"/>
              </a:buClr>
            </a:pPr>
            <a:r>
              <a:rPr lang="es-ES" sz="2600" dirty="0">
                <a:solidFill>
                  <a:srgbClr val="000000">
                    <a:lumMod val="75000"/>
                    <a:lumOff val="25000"/>
                  </a:srgbClr>
                </a:solidFill>
                <a:latin typeface="Calibri" panose="020F0502020204030204" pitchFamily="34" charset="0"/>
                <a:cs typeface="Calibri" panose="020F0502020204030204" pitchFamily="34" charset="0"/>
              </a:rPr>
              <a:t>Las personas tienen el potencial de recuperarse, recuperarse y transformar sus vidas</a:t>
            </a:r>
            <a:r>
              <a:rPr lang="en-US" sz="2600" dirty="0">
                <a:solidFill>
                  <a:srgbClr val="000000">
                    <a:lumMod val="75000"/>
                    <a:lumOff val="25000"/>
                  </a:srgbClr>
                </a:solidFill>
                <a:latin typeface="Calibri" panose="020F0502020204030204" pitchFamily="34" charset="0"/>
                <a:cs typeface="Calibri" panose="020F0502020204030204" pitchFamily="34" charset="0"/>
              </a:rPr>
              <a:t>.</a:t>
            </a:r>
          </a:p>
          <a:p>
            <a:pPr lvl="1">
              <a:spcBef>
                <a:spcPts val="0"/>
              </a:spcBef>
              <a:spcAft>
                <a:spcPts val="0"/>
              </a:spcAft>
            </a:pPr>
            <a:r>
              <a:rPr lang="es-ES" dirty="0">
                <a:solidFill>
                  <a:srgbClr val="000000">
                    <a:lumMod val="75000"/>
                    <a:lumOff val="25000"/>
                  </a:srgbClr>
                </a:solidFill>
                <a:latin typeface="Calibri" panose="020F0502020204030204" pitchFamily="34" charset="0"/>
                <a:cs typeface="Calibri" panose="020F0502020204030204" pitchFamily="34" charset="0"/>
              </a:rPr>
              <a:t>A veces, las personas con trastornos de salud conductual son vistas como incapaces de "mejorar".</a:t>
            </a:r>
            <a:endParaRPr lang="en-US" dirty="0">
              <a:solidFill>
                <a:srgbClr val="000000">
                  <a:lumMod val="75000"/>
                  <a:lumOff val="25000"/>
                </a:srgbClr>
              </a:solidFill>
              <a:latin typeface="Calibri" panose="020F0502020204030204" pitchFamily="34" charset="0"/>
              <a:cs typeface="Calibri" panose="020F0502020204030204" pitchFamily="34" charset="0"/>
            </a:endParaRPr>
          </a:p>
          <a:p>
            <a:pPr marL="0" indent="0">
              <a:spcBef>
                <a:spcPts val="0"/>
              </a:spcBef>
              <a:spcAft>
                <a:spcPts val="0"/>
              </a:spcAft>
              <a:buNone/>
            </a:pPr>
            <a:endParaRPr lang="en-US" sz="2400" dirty="0">
              <a:latin typeface="Calibri" panose="020F0502020204030204" pitchFamily="34" charset="0"/>
              <a:cs typeface="Calibri" panose="020F0502020204030204" pitchFamily="34" charset="0"/>
            </a:endParaRPr>
          </a:p>
          <a:p>
            <a:pPr marL="342900" lvl="0" indent="-342900">
              <a:spcBef>
                <a:spcPts val="0"/>
              </a:spcBef>
              <a:spcAft>
                <a:spcPts val="0"/>
              </a:spcAft>
              <a:tabLst>
                <a:tab pos="457200" algn="l"/>
              </a:tabLst>
            </a:pPr>
            <a:r>
              <a:rPr lang="es-ES" sz="2600" dirty="0">
                <a:solidFill>
                  <a:srgbClr val="707070"/>
                </a:solidFill>
                <a:latin typeface="Calibri" panose="020F0502020204030204" pitchFamily="34" charset="0"/>
                <a:ea typeface="Times New Roman" panose="02020603050405020304" pitchFamily="18" charset="0"/>
                <a:cs typeface="Calibri" panose="020F0502020204030204" pitchFamily="34" charset="0"/>
              </a:rPr>
              <a:t>Un enfoque en las fortalezas y habilidades motiva y contribuye a desarrollar la confianza y la resiliencia</a:t>
            </a:r>
            <a:r>
              <a:rPr lang="en-US" sz="2600" dirty="0">
                <a:solidFill>
                  <a:srgbClr val="707070"/>
                </a:solidFill>
                <a:latin typeface="Calibri" panose="020F0502020204030204" pitchFamily="34" charset="0"/>
                <a:ea typeface="Times New Roman" panose="02020603050405020304" pitchFamily="18" charset="0"/>
                <a:cs typeface="Calibri" panose="020F0502020204030204" pitchFamily="34" charset="0"/>
              </a:rPr>
              <a:t>.	</a:t>
            </a:r>
            <a:endParaRPr lang="en-US" sz="2600" dirty="0">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0"/>
              </a:spcAft>
            </a:pPr>
            <a:endParaRPr lang="en-US" sz="24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069270C0-B646-4EF4-860D-2A5EB41633CE}"/>
              </a:ext>
            </a:extLst>
          </p:cNvPr>
          <p:cNvSpPr/>
          <p:nvPr/>
        </p:nvSpPr>
        <p:spPr>
          <a:xfrm>
            <a:off x="6003583" y="2194339"/>
            <a:ext cx="45719" cy="431078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555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ADFBFA-196F-40B8-986D-E6CB6C49F60E}"/>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6</a:t>
            </a:fld>
            <a:endParaRPr lang="en-US" noProof="0"/>
          </a:p>
        </p:txBody>
      </p:sp>
      <p:sp>
        <p:nvSpPr>
          <p:cNvPr id="3" name="Footer Placeholder 2">
            <a:extLst>
              <a:ext uri="{FF2B5EF4-FFF2-40B4-BE49-F238E27FC236}">
                <a16:creationId xmlns:a16="http://schemas.microsoft.com/office/drawing/2014/main" id="{23D32B4B-4782-4A06-AFA3-44CDA72DC2EF}"/>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04AFABC9-09AC-4694-8E61-DE20A15921DF}"/>
              </a:ext>
            </a:extLst>
          </p:cNvPr>
          <p:cNvSpPr>
            <a:spLocks noGrp="1"/>
          </p:cNvSpPr>
          <p:nvPr>
            <p:ph type="title"/>
          </p:nvPr>
        </p:nvSpPr>
        <p:spPr>
          <a:xfrm>
            <a:off x="488775" y="924148"/>
            <a:ext cx="11029616" cy="1121291"/>
          </a:xfrm>
        </p:spPr>
        <p:txBody>
          <a:bodyPr vert="horz" lIns="91440" tIns="45720" rIns="91440" bIns="45720" rtlCol="0" anchor="b">
            <a:normAutofit/>
          </a:bodyPr>
          <a:lstStyle/>
          <a:p>
            <a:pPr>
              <a:lnSpc>
                <a:spcPct val="90000"/>
              </a:lnSpc>
            </a:pPr>
            <a:r>
              <a:rPr lang="es-ES" dirty="0">
                <a:latin typeface="Calibri" panose="020F0502020204030204" pitchFamily="34" charset="0"/>
                <a:cs typeface="Calibri" panose="020F0502020204030204" pitchFamily="34" charset="0"/>
              </a:rPr>
              <a:t>centrarse en las fortalezas y la responsabilidad personal </a:t>
            </a:r>
            <a:br>
              <a:rPr lang="en-US" sz="3100" b="0" kern="1200" cap="all" dirty="0">
                <a:latin typeface="Calibri" panose="020F0502020204030204" pitchFamily="34" charset="0"/>
                <a:cs typeface="Calibri" panose="020F0502020204030204" pitchFamily="34" charset="0"/>
              </a:rPr>
            </a:br>
            <a:br>
              <a:rPr lang="en-US" sz="2000" b="0" kern="1200" cap="all" dirty="0">
                <a:latin typeface="Calibri" panose="020F0502020204030204" pitchFamily="34" charset="0"/>
                <a:cs typeface="Calibri" panose="020F0502020204030204" pitchFamily="34" charset="0"/>
              </a:rPr>
            </a:br>
            <a:endParaRPr lang="en-US" sz="2000" b="0" kern="1200" cap="all"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DD90C5D-5E28-4D8C-BD39-665ACDA37E7B}"/>
              </a:ext>
            </a:extLst>
          </p:cNvPr>
          <p:cNvSpPr txBox="1"/>
          <p:nvPr/>
        </p:nvSpPr>
        <p:spPr>
          <a:xfrm>
            <a:off x="581193" y="2583033"/>
            <a:ext cx="5422390" cy="4023443"/>
          </a:xfrm>
          <a:prstGeom prst="rect">
            <a:avLst/>
          </a:prstGeom>
        </p:spPr>
        <p:txBody>
          <a:bodyPr vert="horz" lIns="91440" tIns="45720" rIns="91440" bIns="45720" rtlCol="0" anchor="t">
            <a:normAutofit/>
          </a:bodyPr>
          <a:lstStyle/>
          <a:p>
            <a:pPr marL="285750" indent="-285750" defTabSz="457200">
              <a:spcBef>
                <a:spcPct val="20000"/>
              </a:spcBef>
              <a:spcAft>
                <a:spcPts val="600"/>
              </a:spcAft>
              <a:buFont typeface="Arial" panose="020B0604020202020204" pitchFamily="34" charset="0"/>
              <a:buChar char="•"/>
            </a:pPr>
            <a:r>
              <a:rPr lang="es-ES" sz="2800" dirty="0">
                <a:solidFill>
                  <a:schemeClr val="tx1">
                    <a:lumMod val="75000"/>
                    <a:lumOff val="25000"/>
                  </a:schemeClr>
                </a:solidFill>
                <a:latin typeface="Calibri" panose="020F0502020204030204" pitchFamily="34" charset="0"/>
                <a:cs typeface="Calibri" panose="020F0502020204030204" pitchFamily="34" charset="0"/>
              </a:rPr>
              <a:t>Proporciona dignidad, esperanza y resiliencia
Crea significado en las relaciones y en la vida
</a:t>
            </a:r>
            <a:r>
              <a:rPr lang="en-US" sz="2800" dirty="0" err="1">
                <a:solidFill>
                  <a:schemeClr val="tx1">
                    <a:lumMod val="75000"/>
                    <a:lumOff val="25000"/>
                  </a:schemeClr>
                </a:solidFill>
                <a:latin typeface="Calibri" panose="020F0502020204030204" pitchFamily="34" charset="0"/>
                <a:cs typeface="Calibri" panose="020F0502020204030204" pitchFamily="34" charset="0"/>
              </a:rPr>
              <a:t>Fomenta</a:t>
            </a:r>
            <a:r>
              <a:rPr lang="en-US" sz="2800" dirty="0">
                <a:solidFill>
                  <a:schemeClr val="tx1">
                    <a:lumMod val="75000"/>
                    <a:lumOff val="25000"/>
                  </a:schemeClr>
                </a:solidFill>
                <a:latin typeface="Calibri" panose="020F0502020204030204" pitchFamily="34" charset="0"/>
                <a:cs typeface="Calibri" panose="020F0502020204030204" pitchFamily="34" charset="0"/>
              </a:rPr>
              <a:t> </a:t>
            </a:r>
            <a:r>
              <a:rPr lang="en-US" sz="2800" dirty="0" err="1">
                <a:solidFill>
                  <a:schemeClr val="tx1">
                    <a:lumMod val="75000"/>
                    <a:lumOff val="25000"/>
                  </a:schemeClr>
                </a:solidFill>
                <a:latin typeface="Calibri" panose="020F0502020204030204" pitchFamily="34" charset="0"/>
                <a:cs typeface="Calibri" panose="020F0502020204030204" pitchFamily="34" charset="0"/>
              </a:rPr>
              <a:t>relaciones</a:t>
            </a:r>
            <a:r>
              <a:rPr lang="en-US" sz="2800" dirty="0">
                <a:solidFill>
                  <a:schemeClr val="tx1">
                    <a:lumMod val="75000"/>
                    <a:lumOff val="25000"/>
                  </a:schemeClr>
                </a:solidFill>
                <a:latin typeface="Calibri" panose="020F0502020204030204" pitchFamily="34" charset="0"/>
                <a:cs typeface="Calibri" panose="020F0502020204030204" pitchFamily="34" charset="0"/>
              </a:rPr>
              <a:t> </a:t>
            </a:r>
            <a:r>
              <a:rPr lang="en-US" sz="2800" dirty="0" err="1">
                <a:solidFill>
                  <a:schemeClr val="tx1">
                    <a:lumMod val="75000"/>
                    <a:lumOff val="25000"/>
                  </a:schemeClr>
                </a:solidFill>
                <a:latin typeface="Calibri" panose="020F0502020204030204" pitchFamily="34" charset="0"/>
                <a:cs typeface="Calibri" panose="020F0502020204030204" pitchFamily="34" charset="0"/>
              </a:rPr>
              <a:t>saludables</a:t>
            </a:r>
            <a:r>
              <a:rPr lang="en-US" sz="2800" dirty="0">
                <a:solidFill>
                  <a:schemeClr val="tx1">
                    <a:lumMod val="75000"/>
                    <a:lumOff val="25000"/>
                  </a:schemeClr>
                </a:solidFill>
                <a:latin typeface="Calibri" panose="020F0502020204030204" pitchFamily="34" charset="0"/>
                <a:cs typeface="Calibri" panose="020F0502020204030204" pitchFamily="34" charset="0"/>
              </a:rPr>
              <a:t>
</a:t>
            </a:r>
            <a:r>
              <a:rPr lang="en-US" sz="2800" dirty="0" err="1">
                <a:solidFill>
                  <a:schemeClr val="tx1">
                    <a:lumMod val="75000"/>
                    <a:lumOff val="25000"/>
                  </a:schemeClr>
                </a:solidFill>
                <a:latin typeface="Calibri" panose="020F0502020204030204" pitchFamily="34" charset="0"/>
                <a:cs typeface="Calibri" panose="020F0502020204030204" pitchFamily="34" charset="0"/>
              </a:rPr>
              <a:t>Mejora</a:t>
            </a:r>
            <a:r>
              <a:rPr lang="en-US" sz="2800" dirty="0">
                <a:solidFill>
                  <a:schemeClr val="tx1">
                    <a:lumMod val="75000"/>
                    <a:lumOff val="25000"/>
                  </a:schemeClr>
                </a:solidFill>
                <a:latin typeface="Calibri" panose="020F0502020204030204" pitchFamily="34" charset="0"/>
                <a:cs typeface="Calibri" panose="020F0502020204030204" pitchFamily="34" charset="0"/>
              </a:rPr>
              <a:t> la </a:t>
            </a:r>
            <a:r>
              <a:rPr lang="en-US" sz="2800" dirty="0" err="1">
                <a:solidFill>
                  <a:schemeClr val="tx1">
                    <a:lumMod val="75000"/>
                    <a:lumOff val="25000"/>
                  </a:schemeClr>
                </a:solidFill>
                <a:latin typeface="Calibri" panose="020F0502020204030204" pitchFamily="34" charset="0"/>
                <a:cs typeface="Calibri" panose="020F0502020204030204" pitchFamily="34" charset="0"/>
              </a:rPr>
              <a:t>autoeficacia</a:t>
            </a:r>
            <a:endParaRPr lang="en-US" sz="28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8" name="Picture 7" descr="Elderly man waiting for group">
            <a:extLst>
              <a:ext uri="{FF2B5EF4-FFF2-40B4-BE49-F238E27FC236}">
                <a16:creationId xmlns:a16="http://schemas.microsoft.com/office/drawing/2014/main" id="{B144C1FE-78E7-4005-8627-502360D7DB4C}"/>
              </a:ext>
            </a:extLst>
          </p:cNvPr>
          <p:cNvPicPr>
            <a:picLocks noChangeAspect="1"/>
          </p:cNvPicPr>
          <p:nvPr/>
        </p:nvPicPr>
        <p:blipFill rotWithShape="1">
          <a:blip r:embed="rId3"/>
          <a:srcRect r="10041"/>
          <a:stretch/>
        </p:blipFill>
        <p:spPr>
          <a:xfrm>
            <a:off x="6188417" y="2228003"/>
            <a:ext cx="5422392" cy="4023443"/>
          </a:xfrm>
          <a:prstGeom prst="rect">
            <a:avLst/>
          </a:prstGeom>
          <a:noFill/>
        </p:spPr>
      </p:pic>
    </p:spTree>
    <p:extLst>
      <p:ext uri="{BB962C8B-B14F-4D97-AF65-F5344CB8AC3E}">
        <p14:creationId xmlns:p14="http://schemas.microsoft.com/office/powerpoint/2010/main" val="1437809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581192" y="2636691"/>
            <a:ext cx="11029615" cy="1497507"/>
          </a:xfrm>
        </p:spPr>
        <p:txBody>
          <a:bodyPr/>
          <a:lstStyle/>
          <a:p>
            <a:r>
              <a:rPr lang="en-US" sz="4000" dirty="0" err="1">
                <a:latin typeface="Calibri" panose="020F0502020204030204" pitchFamily="34" charset="0"/>
                <a:cs typeface="Calibri" panose="020F0502020204030204" pitchFamily="34" charset="0"/>
              </a:rPr>
              <a:t>Valores</a:t>
            </a:r>
            <a:r>
              <a:rPr lang="en-US" sz="4000" dirty="0">
                <a:latin typeface="Calibri" panose="020F0502020204030204" pitchFamily="34" charset="0"/>
                <a:cs typeface="Calibri" panose="020F0502020204030204" pitchFamily="34" charset="0"/>
              </a:rPr>
              <a:t> y </a:t>
            </a:r>
            <a:r>
              <a:rPr lang="en-US" sz="4000" dirty="0" err="1">
                <a:latin typeface="Calibri" panose="020F0502020204030204" pitchFamily="34" charset="0"/>
                <a:cs typeface="Calibri" panose="020F0502020204030204" pitchFamily="34" charset="0"/>
              </a:rPr>
              <a:t>actitudes</a:t>
            </a:r>
            <a:r>
              <a:rPr lang="en-US" sz="400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402230" y="3490016"/>
            <a:ext cx="6796968" cy="1371755"/>
          </a:xfrm>
        </p:spPr>
        <p:txBody>
          <a:bodyPr>
            <a:normAutofit fontScale="92500" lnSpcReduction="20000"/>
          </a:bodyPr>
          <a:lstStyle/>
          <a:p>
            <a:r>
              <a:rPr lang="es-E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rPr>
              <a:t>Centrarse en las fortalezas y la responsabilidad personal
</a:t>
            </a:r>
            <a:endParaRPr lang="en-U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spcAft>
                <a:spcPts val="600"/>
              </a:spcAft>
            </a:pPr>
            <a:r>
              <a:rPr lang="en-US" dirty="0"/>
              <a:t>administración de la </a:t>
            </a:r>
            <a:r>
              <a:rPr lang="en-US" dirty="0" err="1"/>
              <a:t>recuperación</a:t>
            </a:r>
            <a:endParaRPr lang="en-US"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7</a:t>
            </a:fld>
            <a:endParaRPr lang="en-US" dirty="0">
              <a:solidFill>
                <a:srgbClr val="155EA1">
                  <a:lumMod val="75000"/>
                  <a:lumOff val="25000"/>
                </a:srgbClr>
              </a:solidFill>
            </a:endParaRPr>
          </a:p>
        </p:txBody>
      </p:sp>
    </p:spTree>
    <p:extLst>
      <p:ext uri="{BB962C8B-B14F-4D97-AF65-F5344CB8AC3E}">
        <p14:creationId xmlns:p14="http://schemas.microsoft.com/office/powerpoint/2010/main" val="491854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5CC31F-A10F-45C8-8A71-EF79A4764552}"/>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8</a:t>
            </a:fld>
            <a:endParaRPr lang="en-US"/>
          </a:p>
        </p:txBody>
      </p:sp>
      <p:sp>
        <p:nvSpPr>
          <p:cNvPr id="3" name="Footer Placeholder 2">
            <a:extLst>
              <a:ext uri="{FF2B5EF4-FFF2-40B4-BE49-F238E27FC236}">
                <a16:creationId xmlns:a16="http://schemas.microsoft.com/office/drawing/2014/main" id="{5FDF90B5-C4A5-40B2-87D3-102C1809F4DC}"/>
              </a:ext>
            </a:extLst>
          </p:cNvPr>
          <p:cNvSpPr>
            <a:spLocks noGrp="1"/>
          </p:cNvSpPr>
          <p:nvPr>
            <p:ph type="ftr" sz="quarter" idx="11"/>
          </p:nvPr>
        </p:nvSpPr>
        <p:spPr>
          <a:xfrm>
            <a:off x="355101" y="6423914"/>
            <a:ext cx="2756399" cy="365125"/>
          </a:xfrm>
        </p:spPr>
        <p:txBody>
          <a:bodyPr anchor="ctr">
            <a:normAutofit/>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8083E45C-A47F-43D4-B707-F1740EBF503D}"/>
              </a:ext>
            </a:extLst>
          </p:cNvPr>
          <p:cNvSpPr>
            <a:spLocks noGrp="1"/>
          </p:cNvSpPr>
          <p:nvPr>
            <p:ph type="title"/>
          </p:nvPr>
        </p:nvSpPr>
        <p:spPr>
          <a:xfrm>
            <a:off x="431560" y="903844"/>
            <a:ext cx="11029616" cy="988332"/>
          </a:xfrm>
        </p:spPr>
        <p:txBody>
          <a:bodyPr anchor="b">
            <a:normAutofit/>
          </a:bodyPr>
          <a:lstStyle/>
          <a:p>
            <a:r>
              <a:rPr lang="en-US" dirty="0" err="1">
                <a:latin typeface="Calibri" panose="020F0502020204030204" pitchFamily="34" charset="0"/>
                <a:cs typeface="Calibri" panose="020F0502020204030204" pitchFamily="34" charset="0"/>
              </a:rPr>
              <a:t>Valores</a:t>
            </a:r>
            <a:r>
              <a:rPr lang="en-US" dirty="0">
                <a:latin typeface="Calibri" panose="020F0502020204030204" pitchFamily="34" charset="0"/>
                <a:cs typeface="Calibri" panose="020F0502020204030204" pitchFamily="34" charset="0"/>
              </a:rPr>
              <a:t> y </a:t>
            </a:r>
            <a:r>
              <a:rPr lang="en-US" dirty="0" err="1">
                <a:latin typeface="Calibri" panose="020F0502020204030204" pitchFamily="34" charset="0"/>
                <a:cs typeface="Calibri" panose="020F0502020204030204" pitchFamily="34" charset="0"/>
              </a:rPr>
              <a:t>actitudes</a:t>
            </a:r>
            <a:r>
              <a:rPr lang="en-US" dirty="0">
                <a:latin typeface="Calibri" panose="020F0502020204030204" pitchFamily="34" charset="0"/>
                <a:cs typeface="Calibri" panose="020F0502020204030204" pitchFamily="34" charset="0"/>
              </a:rPr>
              <a:t>
</a:t>
            </a:r>
          </a:p>
        </p:txBody>
      </p:sp>
      <p:graphicFrame>
        <p:nvGraphicFramePr>
          <p:cNvPr id="7" name="Content Placeholder 4">
            <a:extLst>
              <a:ext uri="{FF2B5EF4-FFF2-40B4-BE49-F238E27FC236}">
                <a16:creationId xmlns:a16="http://schemas.microsoft.com/office/drawing/2014/main" id="{4246708C-C7D7-4490-B0D4-24EBFCB10247}"/>
              </a:ext>
            </a:extLst>
          </p:cNvPr>
          <p:cNvGraphicFramePr>
            <a:graphicFrameLocks noGrp="1"/>
          </p:cNvGraphicFramePr>
          <p:nvPr>
            <p:ph sz="half" idx="2"/>
            <p:extLst>
              <p:ext uri="{D42A27DB-BD31-4B8C-83A1-F6EECF244321}">
                <p14:modId xmlns:p14="http://schemas.microsoft.com/office/powerpoint/2010/main" val="1242924312"/>
              </p:ext>
            </p:extLst>
          </p:nvPr>
        </p:nvGraphicFramePr>
        <p:xfrm>
          <a:off x="3991232" y="1969779"/>
          <a:ext cx="7742508" cy="4702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descr="A person holding a sign&#10;&#10;Description automatically generated with medium confidence">
            <a:extLst>
              <a:ext uri="{FF2B5EF4-FFF2-40B4-BE49-F238E27FC236}">
                <a16:creationId xmlns:a16="http://schemas.microsoft.com/office/drawing/2014/main" id="{E9430809-2497-4BA0-8D62-99044A73D45F}"/>
              </a:ext>
            </a:extLst>
          </p:cNvPr>
          <p:cNvPicPr>
            <a:picLocks noGrp="1" noChangeAspect="1"/>
          </p:cNvPicPr>
          <p:nvPr>
            <p:ph sz="half" idx="1"/>
          </p:nvPr>
        </p:nvPicPr>
        <p:blipFill>
          <a:blip r:embed="rId8"/>
          <a:stretch>
            <a:fillRect/>
          </a:stretch>
        </p:blipFill>
        <p:spPr>
          <a:xfrm rot="20619058">
            <a:off x="596393" y="3171725"/>
            <a:ext cx="2883674" cy="19212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FEA419C8-E2AE-47EB-8B2C-E970D39DAD0A}"/>
              </a:ext>
            </a:extLst>
          </p:cNvPr>
          <p:cNvSpPr txBox="1"/>
          <p:nvPr/>
        </p:nvSpPr>
        <p:spPr>
          <a:xfrm>
            <a:off x="5844190" y="6532621"/>
            <a:ext cx="5766619" cy="338554"/>
          </a:xfrm>
          <a:prstGeom prst="rect">
            <a:avLst/>
          </a:prstGeom>
          <a:noFill/>
        </p:spPr>
        <p:txBody>
          <a:bodyPr wrap="square" rtlCol="0">
            <a:spAutoFit/>
          </a:bodyPr>
          <a:lstStyle/>
          <a:p>
            <a:pPr algn="r"/>
            <a:r>
              <a:rPr lang="en-US" sz="16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3251701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DCC6EC-D17E-45F8-BCF1-B4BE46F66D79}"/>
              </a:ext>
            </a:extLst>
          </p:cNvPr>
          <p:cNvSpPr>
            <a:spLocks noGrp="1"/>
          </p:cNvSpPr>
          <p:nvPr>
            <p:ph type="sldNum" sz="quarter" idx="12"/>
          </p:nvPr>
        </p:nvSpPr>
        <p:spPr/>
        <p:txBody>
          <a:bodyPr/>
          <a:lstStyle/>
          <a:p>
            <a:fld id="{F603CDE5-C1D8-4EDD-870F-A498BAFA520F}" type="slidenum">
              <a:rPr lang="en-US" noProof="0" smtClean="0"/>
              <a:t>9</a:t>
            </a:fld>
            <a:endParaRPr lang="en-US" noProof="0" dirty="0"/>
          </a:p>
        </p:txBody>
      </p:sp>
      <p:sp>
        <p:nvSpPr>
          <p:cNvPr id="3" name="Footer Placeholder 2">
            <a:extLst>
              <a:ext uri="{FF2B5EF4-FFF2-40B4-BE49-F238E27FC236}">
                <a16:creationId xmlns:a16="http://schemas.microsoft.com/office/drawing/2014/main" id="{575F49B6-2091-4B09-962F-F0B541812C9E}"/>
              </a:ext>
            </a:extLst>
          </p:cNvPr>
          <p:cNvSpPr>
            <a:spLocks noGrp="1"/>
          </p:cNvSpPr>
          <p:nvPr>
            <p:ph type="ftr" sz="quarter" idx="11"/>
          </p:nvPr>
        </p:nvSpPr>
        <p:spPr/>
        <p:txBody>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0C11A809-ED80-4BF7-B76C-5775EA3913B1}"/>
              </a:ext>
            </a:extLst>
          </p:cNvPr>
          <p:cNvSpPr>
            <a:spLocks noGrp="1"/>
          </p:cNvSpPr>
          <p:nvPr>
            <p:ph type="title"/>
          </p:nvPr>
        </p:nvSpPr>
        <p:spPr>
          <a:xfrm>
            <a:off x="444843" y="967767"/>
            <a:ext cx="9349603" cy="892565"/>
          </a:xfrm>
        </p:spPr>
        <p:txBody>
          <a:bodyPr>
            <a:normAutofit fontScale="90000"/>
          </a:bodyPr>
          <a:lstStyle/>
          <a:p>
            <a:br>
              <a:rPr lang="es-ES" dirty="0">
                <a:latin typeface="Calibri" panose="020F0502020204030204" pitchFamily="34" charset="0"/>
                <a:cs typeface="Calibri" panose="020F0502020204030204" pitchFamily="34" charset="0"/>
              </a:rPr>
            </a:br>
            <a:r>
              <a:rPr lang="es-ES" dirty="0">
                <a:latin typeface="Calibri" panose="020F0502020204030204" pitchFamily="34" charset="0"/>
                <a:cs typeface="Calibri" panose="020F0502020204030204" pitchFamily="34" charset="0"/>
              </a:rPr>
              <a:t>es importante mantener la creencia de que
</a:t>
            </a:r>
            <a:endParaRPr lang="en-US" dirty="0">
              <a:latin typeface="Calibri" panose="020F0502020204030204" pitchFamily="34" charset="0"/>
              <a:cs typeface="Calibri" panose="020F0502020204030204" pitchFamily="34" charset="0"/>
            </a:endParaRPr>
          </a:p>
        </p:txBody>
      </p:sp>
      <p:graphicFrame>
        <p:nvGraphicFramePr>
          <p:cNvPr id="11" name="Content Placeholder 5">
            <a:extLst>
              <a:ext uri="{FF2B5EF4-FFF2-40B4-BE49-F238E27FC236}">
                <a16:creationId xmlns:a16="http://schemas.microsoft.com/office/drawing/2014/main" id="{12DD37A1-F827-4A06-9CAF-1419021A3467}"/>
              </a:ext>
            </a:extLst>
          </p:cNvPr>
          <p:cNvGraphicFramePr>
            <a:graphicFrameLocks noGrp="1"/>
          </p:cNvGraphicFramePr>
          <p:nvPr>
            <p:ph sz="half" idx="2"/>
            <p:extLst>
              <p:ext uri="{D42A27DB-BD31-4B8C-83A1-F6EECF244321}">
                <p14:modId xmlns:p14="http://schemas.microsoft.com/office/powerpoint/2010/main" val="3377581379"/>
              </p:ext>
            </p:extLst>
          </p:nvPr>
        </p:nvGraphicFramePr>
        <p:xfrm>
          <a:off x="565619" y="1860332"/>
          <a:ext cx="10955132" cy="4563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4853216"/>
      </p:ext>
    </p:extLst>
  </p:cSld>
  <p:clrMapOvr>
    <a:masterClrMapping/>
  </p:clrMapOvr>
</p:sld>
</file>

<file path=ppt/theme/theme1.xml><?xml version="1.0" encoding="utf-8"?>
<a:theme xmlns:a="http://schemas.openxmlformats.org/drawingml/2006/main" name="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corporate teach a course</Template>
  <TotalTime>41926</TotalTime>
  <Words>7340</Words>
  <Application>Microsoft Office PowerPoint</Application>
  <PresentationFormat>Widescreen</PresentationFormat>
  <Paragraphs>680</Paragraphs>
  <Slides>45</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Courier New</vt:lpstr>
      <vt:lpstr>Gill Sans MT</vt:lpstr>
      <vt:lpstr>Symbol</vt:lpstr>
      <vt:lpstr>Wingdings</vt:lpstr>
      <vt:lpstr>Wingdings 2</vt:lpstr>
      <vt:lpstr>DividendVTI</vt:lpstr>
      <vt:lpstr>Centrarse en las fortalezas y la responsabilidad personal
</vt:lpstr>
      <vt:lpstr>Módulo 6 Esquema
</vt:lpstr>
      <vt:lpstr>Principio básico
</vt:lpstr>
      <vt:lpstr>¿Por qué centrarse en las fortalezas y la responsabilidad personal?
</vt:lpstr>
      <vt:lpstr>Consideraciones importantes
</vt:lpstr>
      <vt:lpstr>centrarse en las fortalezas y la responsabilidad personal   </vt:lpstr>
      <vt:lpstr>Valores y actitudes
</vt:lpstr>
      <vt:lpstr>Valores y actitudes
</vt:lpstr>
      <vt:lpstr> es importante mantener la creencia de que
</vt:lpstr>
      <vt:lpstr>debemos
</vt:lpstr>
      <vt:lpstr>Lo que sabemos
</vt:lpstr>
      <vt:lpstr>Base de conocimientos necesaria
</vt:lpstr>
      <vt:lpstr>¿Qué es la resiliencia?
</vt:lpstr>
      <vt:lpstr>PowerPoint Presentation</vt:lpstr>
      <vt:lpstr>Enfoque basado en las fortalezas
</vt:lpstr>
      <vt:lpstr>Ejemplos de fortalezas personales
</vt:lpstr>
      <vt:lpstr>PLANIFICACIÓN DE LA RECUPERACIÓN CENTRADA EN LA PERSONA
</vt:lpstr>
      <vt:lpstr>Las 4 P esenciales en la planificación de la recuperación centrada en la persona
</vt:lpstr>
      <vt:lpstr>Modelo de toma de decisiones compartida
</vt:lpstr>
      <vt:lpstr>La toma de decisiones compartida implica 
</vt:lpstr>
      <vt:lpstr>El papel de la toma de decisiones compartida en el fomento de la responsabilidad personal 
</vt:lpstr>
      <vt:lpstr>Las personas participan en su recuperación personal al: 
</vt:lpstr>
      <vt:lpstr>Aplicación a la práctica
</vt:lpstr>
      <vt:lpstr>Responsabilidad personal y el papel del proveedor de servicios </vt:lpstr>
      <vt:lpstr>Responsabilidad personal y el papel del proveedor de servicios </vt:lpstr>
      <vt:lpstr>Cuando estamos enfocados en la recuperación y basados en las fortalezas, Nosotros </vt:lpstr>
      <vt:lpstr>Habilidades para promover la responsabilidad personal </vt:lpstr>
      <vt:lpstr>Podemos promover la responsabilidad personal Por
</vt:lpstr>
      <vt:lpstr>añadir elección y responsabilidad personal
</vt:lpstr>
      <vt:lpstr>Aplicación de los conceptos
</vt:lpstr>
      <vt:lpstr>Responsabilidad personal a través de la planificación de la recuperación
</vt:lpstr>
      <vt:lpstr>PowerPoint Presentation</vt:lpstr>
      <vt:lpstr>reformular un plan de recuperación para
</vt:lpstr>
      <vt:lpstr>PowerPoint Presentation</vt:lpstr>
      <vt:lpstr>PowerPoint Presentation</vt:lpstr>
      <vt:lpstr>PowerPoint Presentation</vt:lpstr>
      <vt:lpstr>centrándose en las fortalezas y la responsabilidad personal en la aplicación y la práctica </vt:lpstr>
      <vt:lpstr>centrándose en las fortalezas y la responsabilidad personal en la aplicación y la práctica </vt:lpstr>
      <vt:lpstr>centrándose en las fortalezas y la responsabilidad personal en la aplicación y la práctica </vt:lpstr>
      <vt:lpstr>centrándose en las fortalezas y la responsabilidad personal en la aplicación y la práctica </vt:lpstr>
      <vt:lpstr>Preguntas para la reflexión
</vt:lpstr>
      <vt:lpstr>Práctica reflexiva
Práctica reflexiva</vt:lpstr>
      <vt:lpstr>Conéctate con la esperanza
</vt:lpstr>
      <vt:lpstr>REFERENCIAS
</vt:lpstr>
      <vt:lpstr>¡GRACIAS!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 a course</dc:title>
  <dc:creator>Pamela Waters</dc:creator>
  <cp:lastModifiedBy>Castro, Sofia</cp:lastModifiedBy>
  <cp:revision>252</cp:revision>
  <dcterms:created xsi:type="dcterms:W3CDTF">2022-01-14T13:39:16Z</dcterms:created>
  <dcterms:modified xsi:type="dcterms:W3CDTF">2022-10-11T12:20:34Z</dcterms:modified>
</cp:coreProperties>
</file>